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66" r:id="rId4"/>
    <p:sldId id="280" r:id="rId5"/>
    <p:sldId id="282" r:id="rId6"/>
    <p:sldId id="281" r:id="rId7"/>
    <p:sldId id="283" r:id="rId8"/>
    <p:sldId id="286" r:id="rId9"/>
    <p:sldId id="285" r:id="rId10"/>
    <p:sldId id="288" r:id="rId11"/>
    <p:sldId id="287" r:id="rId12"/>
    <p:sldId id="289" r:id="rId13"/>
    <p:sldId id="26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668"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6DFA1FC-8CCF-4E71-93DB-BC8962F26D65}" type="datetimeFigureOut">
              <a:rPr lang="en-US" smtClean="0"/>
              <a:t>5/25/2024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C4548-020B-43C4-ABB0-C697D3AC9AE5}" type="slidenum">
              <a:rPr lang="en-US" smtClean="0"/>
              <a:t>‹#›</a:t>
            </a:fld>
            <a:endParaRPr lang="en-US"/>
          </a:p>
        </p:txBody>
      </p:sp>
    </p:spTree>
    <p:extLst>
      <p:ext uri="{BB962C8B-B14F-4D97-AF65-F5344CB8AC3E}">
        <p14:creationId xmlns:p14="http://schemas.microsoft.com/office/powerpoint/2010/main" val="28824343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DFA1FC-8CCF-4E71-93DB-BC8962F26D65}" type="datetimeFigureOut">
              <a:rPr lang="en-US" smtClean="0"/>
              <a:t>5/25/2024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C4548-020B-43C4-ABB0-C697D3AC9AE5}" type="slidenum">
              <a:rPr lang="en-US" smtClean="0"/>
              <a:t>‹#›</a:t>
            </a:fld>
            <a:endParaRPr lang="en-US"/>
          </a:p>
        </p:txBody>
      </p:sp>
    </p:spTree>
    <p:extLst>
      <p:ext uri="{BB962C8B-B14F-4D97-AF65-F5344CB8AC3E}">
        <p14:creationId xmlns:p14="http://schemas.microsoft.com/office/powerpoint/2010/main" val="23037500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DFA1FC-8CCF-4E71-93DB-BC8962F26D65}" type="datetimeFigureOut">
              <a:rPr lang="en-US" smtClean="0"/>
              <a:t>5/25/2024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C4548-020B-43C4-ABB0-C697D3AC9AE5}" type="slidenum">
              <a:rPr lang="en-US" smtClean="0"/>
              <a:t>‹#›</a:t>
            </a:fld>
            <a:endParaRPr lang="en-US"/>
          </a:p>
        </p:txBody>
      </p:sp>
    </p:spTree>
    <p:extLst>
      <p:ext uri="{BB962C8B-B14F-4D97-AF65-F5344CB8AC3E}">
        <p14:creationId xmlns:p14="http://schemas.microsoft.com/office/powerpoint/2010/main" val="4087431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6DFA1FC-8CCF-4E71-93DB-BC8962F26D65}" type="datetimeFigureOut">
              <a:rPr lang="en-US" smtClean="0"/>
              <a:t>5/25/2024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C4548-020B-43C4-ABB0-C697D3AC9AE5}" type="slidenum">
              <a:rPr lang="en-US" smtClean="0"/>
              <a:t>‹#›</a:t>
            </a:fld>
            <a:endParaRPr lang="en-US"/>
          </a:p>
        </p:txBody>
      </p:sp>
    </p:spTree>
    <p:extLst>
      <p:ext uri="{BB962C8B-B14F-4D97-AF65-F5344CB8AC3E}">
        <p14:creationId xmlns:p14="http://schemas.microsoft.com/office/powerpoint/2010/main" val="2883847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6DFA1FC-8CCF-4E71-93DB-BC8962F26D65}" type="datetimeFigureOut">
              <a:rPr lang="en-US" smtClean="0"/>
              <a:t>5/25/2024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8C4548-020B-43C4-ABB0-C697D3AC9AE5}" type="slidenum">
              <a:rPr lang="en-US" smtClean="0"/>
              <a:t>‹#›</a:t>
            </a:fld>
            <a:endParaRPr lang="en-US"/>
          </a:p>
        </p:txBody>
      </p:sp>
    </p:spTree>
    <p:extLst>
      <p:ext uri="{BB962C8B-B14F-4D97-AF65-F5344CB8AC3E}">
        <p14:creationId xmlns:p14="http://schemas.microsoft.com/office/powerpoint/2010/main" val="2305227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6DFA1FC-8CCF-4E71-93DB-BC8962F26D65}" type="datetimeFigureOut">
              <a:rPr lang="en-US" smtClean="0"/>
              <a:t>5/25/2024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8C4548-020B-43C4-ABB0-C697D3AC9AE5}" type="slidenum">
              <a:rPr lang="en-US" smtClean="0"/>
              <a:t>‹#›</a:t>
            </a:fld>
            <a:endParaRPr lang="en-US"/>
          </a:p>
        </p:txBody>
      </p:sp>
    </p:spTree>
    <p:extLst>
      <p:ext uri="{BB962C8B-B14F-4D97-AF65-F5344CB8AC3E}">
        <p14:creationId xmlns:p14="http://schemas.microsoft.com/office/powerpoint/2010/main" val="3056601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DFA1FC-8CCF-4E71-93DB-BC8962F26D65}" type="datetimeFigureOut">
              <a:rPr lang="en-US" smtClean="0"/>
              <a:t>5/25/2024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8C4548-020B-43C4-ABB0-C697D3AC9AE5}" type="slidenum">
              <a:rPr lang="en-US" smtClean="0"/>
              <a:t>‹#›</a:t>
            </a:fld>
            <a:endParaRPr lang="en-US"/>
          </a:p>
        </p:txBody>
      </p:sp>
    </p:spTree>
    <p:extLst>
      <p:ext uri="{BB962C8B-B14F-4D97-AF65-F5344CB8AC3E}">
        <p14:creationId xmlns:p14="http://schemas.microsoft.com/office/powerpoint/2010/main" val="23215622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DFA1FC-8CCF-4E71-93DB-BC8962F26D65}" type="datetimeFigureOut">
              <a:rPr lang="en-US" smtClean="0"/>
              <a:t>5/25/2024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C4548-020B-43C4-ABB0-C697D3AC9AE5}" type="slidenum">
              <a:rPr lang="en-US" smtClean="0"/>
              <a:t>‹#›</a:t>
            </a:fld>
            <a:endParaRPr lang="en-US"/>
          </a:p>
        </p:txBody>
      </p:sp>
    </p:spTree>
    <p:extLst>
      <p:ext uri="{BB962C8B-B14F-4D97-AF65-F5344CB8AC3E}">
        <p14:creationId xmlns:p14="http://schemas.microsoft.com/office/powerpoint/2010/main" val="116707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DFA1FC-8CCF-4E71-93DB-BC8962F26D65}" type="datetimeFigureOut">
              <a:rPr lang="en-US" smtClean="0"/>
              <a:t>5/25/2024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C4548-020B-43C4-ABB0-C697D3AC9AE5}" type="slidenum">
              <a:rPr lang="en-US" smtClean="0"/>
              <a:t>‹#›</a:t>
            </a:fld>
            <a:endParaRPr lang="en-US"/>
          </a:p>
        </p:txBody>
      </p:sp>
    </p:spTree>
    <p:extLst>
      <p:ext uri="{BB962C8B-B14F-4D97-AF65-F5344CB8AC3E}">
        <p14:creationId xmlns:p14="http://schemas.microsoft.com/office/powerpoint/2010/main" val="226445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DFA1FC-8CCF-4E71-93DB-BC8962F26D65}" type="datetimeFigureOut">
              <a:rPr lang="en-US" smtClean="0"/>
              <a:t>5/25/2024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C4548-020B-43C4-ABB0-C697D3AC9AE5}" type="slidenum">
              <a:rPr lang="en-US" smtClean="0"/>
              <a:t>‹#›</a:t>
            </a:fld>
            <a:endParaRPr lang="en-US"/>
          </a:p>
        </p:txBody>
      </p:sp>
    </p:spTree>
    <p:extLst>
      <p:ext uri="{BB962C8B-B14F-4D97-AF65-F5344CB8AC3E}">
        <p14:creationId xmlns:p14="http://schemas.microsoft.com/office/powerpoint/2010/main" val="1929116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DFA1FC-8CCF-4E71-93DB-BC8962F26D65}" type="datetimeFigureOut">
              <a:rPr lang="en-US" smtClean="0"/>
              <a:t>5/25/2024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C4548-020B-43C4-ABB0-C697D3AC9AE5}" type="slidenum">
              <a:rPr lang="en-US" smtClean="0"/>
              <a:t>‹#›</a:t>
            </a:fld>
            <a:endParaRPr lang="en-US"/>
          </a:p>
        </p:txBody>
      </p:sp>
    </p:spTree>
    <p:extLst>
      <p:ext uri="{BB962C8B-B14F-4D97-AF65-F5344CB8AC3E}">
        <p14:creationId xmlns:p14="http://schemas.microsoft.com/office/powerpoint/2010/main" val="32751512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Vertical Title and Text">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3894730" y="1807191"/>
            <a:ext cx="4402540" cy="4402540"/>
          </a:xfrm>
          <a:custGeom>
            <a:avLst/>
            <a:gdLst>
              <a:gd name="connsiteX0" fmla="*/ 1827662 w 3655324"/>
              <a:gd name="connsiteY0" fmla="*/ 0 h 3655324"/>
              <a:gd name="connsiteX1" fmla="*/ 3655324 w 3655324"/>
              <a:gd name="connsiteY1" fmla="*/ 1827662 h 3655324"/>
              <a:gd name="connsiteX2" fmla="*/ 1827662 w 3655324"/>
              <a:gd name="connsiteY2" fmla="*/ 3655324 h 3655324"/>
              <a:gd name="connsiteX3" fmla="*/ 0 w 3655324"/>
              <a:gd name="connsiteY3" fmla="*/ 1827662 h 3655324"/>
              <a:gd name="connsiteX4" fmla="*/ 1827662 w 3655324"/>
              <a:gd name="connsiteY4" fmla="*/ 0 h 36553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5324" h="3655324">
                <a:moveTo>
                  <a:pt x="1827662" y="0"/>
                </a:moveTo>
                <a:cubicBezTo>
                  <a:pt x="2837052" y="0"/>
                  <a:pt x="3655324" y="818272"/>
                  <a:pt x="3655324" y="1827662"/>
                </a:cubicBezTo>
                <a:cubicBezTo>
                  <a:pt x="3655324" y="2837052"/>
                  <a:pt x="2837052" y="3655324"/>
                  <a:pt x="1827662" y="3655324"/>
                </a:cubicBezTo>
                <a:cubicBezTo>
                  <a:pt x="818272" y="3655324"/>
                  <a:pt x="0" y="2837052"/>
                  <a:pt x="0" y="1827662"/>
                </a:cubicBezTo>
                <a:cubicBezTo>
                  <a:pt x="0" y="818272"/>
                  <a:pt x="818272" y="0"/>
                  <a:pt x="1827662" y="0"/>
                </a:cubicBezTo>
                <a:close/>
              </a:path>
            </a:pathLst>
          </a:custGeom>
          <a:solidFill>
            <a:schemeClr val="bg1">
              <a:lumMod val="95000"/>
            </a:schemeClr>
          </a:solidFill>
        </p:spPr>
        <p:txBody>
          <a:bodyPr wrap="square">
            <a:noAutofit/>
          </a:bodyPr>
          <a:lstStyle/>
          <a:p>
            <a:endParaRPr lang="en-US"/>
          </a:p>
        </p:txBody>
      </p:sp>
    </p:spTree>
    <p:extLst>
      <p:ext uri="{BB962C8B-B14F-4D97-AF65-F5344CB8AC3E}">
        <p14:creationId xmlns:p14="http://schemas.microsoft.com/office/powerpoint/2010/main" val="1390176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DFA1FC-8CCF-4E71-93DB-BC8962F26D65}" type="datetimeFigureOut">
              <a:rPr lang="en-US" smtClean="0"/>
              <a:t>5/25/2024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8C4548-020B-43C4-ABB0-C697D3AC9AE5}" type="slidenum">
              <a:rPr lang="en-US" smtClean="0"/>
              <a:t>‹#›</a:t>
            </a:fld>
            <a:endParaRPr lang="en-US"/>
          </a:p>
        </p:txBody>
      </p:sp>
    </p:spTree>
    <p:extLst>
      <p:ext uri="{BB962C8B-B14F-4D97-AF65-F5344CB8AC3E}">
        <p14:creationId xmlns:p14="http://schemas.microsoft.com/office/powerpoint/2010/main" val="391705284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3" Type="http://schemas.openxmlformats.org/officeDocument/2006/relationships/image" Target="../media/image4.png"/><Relationship Id="rId21" Type="http://schemas.openxmlformats.org/officeDocument/2006/relationships/image" Target="../media/image22.pn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image" Target="../media/image3.png"/><Relationship Id="rId16" Type="http://schemas.openxmlformats.org/officeDocument/2006/relationships/image" Target="../media/image17.png"/><Relationship Id="rId20"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png"/><Relationship Id="rId24" Type="http://schemas.openxmlformats.org/officeDocument/2006/relationships/image" Target="../media/image25.png"/><Relationship Id="rId5" Type="http://schemas.openxmlformats.org/officeDocument/2006/relationships/image" Target="../media/image6.png"/><Relationship Id="rId15" Type="http://schemas.openxmlformats.org/officeDocument/2006/relationships/image" Target="../media/image16.png"/><Relationship Id="rId23" Type="http://schemas.openxmlformats.org/officeDocument/2006/relationships/image" Target="../media/image24.png"/><Relationship Id="rId10" Type="http://schemas.openxmlformats.org/officeDocument/2006/relationships/image" Target="../media/image11.jpg"/><Relationship Id="rId19" Type="http://schemas.openxmlformats.org/officeDocument/2006/relationships/image" Target="../media/image20.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 Id="rId22" Type="http://schemas.openxmlformats.org/officeDocument/2006/relationships/image" Target="../media/image23.png"/></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3" Type="http://schemas.openxmlformats.org/officeDocument/2006/relationships/image" Target="../media/image4.png"/><Relationship Id="rId21" Type="http://schemas.openxmlformats.org/officeDocument/2006/relationships/image" Target="../media/image22.pn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image" Target="../media/image3.png"/><Relationship Id="rId16" Type="http://schemas.openxmlformats.org/officeDocument/2006/relationships/image" Target="../media/image17.png"/><Relationship Id="rId20"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png"/><Relationship Id="rId24" Type="http://schemas.openxmlformats.org/officeDocument/2006/relationships/image" Target="../media/image25.png"/><Relationship Id="rId5" Type="http://schemas.openxmlformats.org/officeDocument/2006/relationships/image" Target="../media/image6.png"/><Relationship Id="rId15" Type="http://schemas.openxmlformats.org/officeDocument/2006/relationships/image" Target="../media/image16.png"/><Relationship Id="rId23" Type="http://schemas.openxmlformats.org/officeDocument/2006/relationships/image" Target="../media/image24.png"/><Relationship Id="rId10" Type="http://schemas.openxmlformats.org/officeDocument/2006/relationships/image" Target="../media/image11.jpg"/><Relationship Id="rId19" Type="http://schemas.openxmlformats.org/officeDocument/2006/relationships/image" Target="../media/image20.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 Id="rId22" Type="http://schemas.openxmlformats.org/officeDocument/2006/relationships/image" Target="../media/image23.png"/></Relationships>
</file>

<file path=ppt/slides/_rels/slide1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218362"/>
            <a:ext cx="12191999" cy="3104867"/>
          </a:xfrm>
        </p:spPr>
        <p:txBody>
          <a:bodyPr>
            <a:normAutofit fontScale="90000"/>
          </a:bodyPr>
          <a:lstStyle/>
          <a:p>
            <a:br>
              <a:rPr lang="en-US" b="1" dirty="0">
                <a:solidFill>
                  <a:schemeClr val="accent1">
                    <a:lumMod val="75000"/>
                  </a:schemeClr>
                </a:solidFill>
                <a:latin typeface="Aharoni" panose="02010803020104030203" pitchFamily="2" charset="-79"/>
                <a:cs typeface="Aharoni" panose="02010803020104030203" pitchFamily="2" charset="-79"/>
              </a:rPr>
            </a:br>
            <a:br>
              <a:rPr lang="en-US" b="1" dirty="0">
                <a:solidFill>
                  <a:schemeClr val="accent1">
                    <a:lumMod val="75000"/>
                  </a:schemeClr>
                </a:solidFill>
                <a:latin typeface="Aharoni" panose="02010803020104030203" pitchFamily="2" charset="-79"/>
                <a:cs typeface="Aharoni" panose="02010803020104030203" pitchFamily="2" charset="-79"/>
              </a:rPr>
            </a:br>
            <a:br>
              <a:rPr lang="en-US" b="1" dirty="0">
                <a:solidFill>
                  <a:schemeClr val="accent1">
                    <a:lumMod val="75000"/>
                  </a:schemeClr>
                </a:solidFill>
                <a:latin typeface="Aharoni" panose="02010803020104030203" pitchFamily="2" charset="-79"/>
                <a:cs typeface="Aharoni" panose="02010803020104030203" pitchFamily="2" charset="-79"/>
              </a:rPr>
            </a:br>
            <a:br>
              <a:rPr lang="en-US" b="1" dirty="0">
                <a:solidFill>
                  <a:schemeClr val="accent1">
                    <a:lumMod val="75000"/>
                  </a:schemeClr>
                </a:solidFill>
                <a:latin typeface="Aharoni" panose="02010803020104030203" pitchFamily="2" charset="-79"/>
                <a:cs typeface="Aharoni" panose="02010803020104030203" pitchFamily="2" charset="-79"/>
              </a:rPr>
            </a:br>
            <a:br>
              <a:rPr lang="en-US" b="1" dirty="0">
                <a:solidFill>
                  <a:schemeClr val="accent1">
                    <a:lumMod val="75000"/>
                  </a:schemeClr>
                </a:solidFill>
                <a:latin typeface="Aharoni" panose="02010803020104030203" pitchFamily="2" charset="-79"/>
                <a:cs typeface="Aharoni" panose="02010803020104030203" pitchFamily="2" charset="-79"/>
              </a:rPr>
            </a:br>
            <a:r>
              <a:rPr lang="en-US" b="1" dirty="0">
                <a:solidFill>
                  <a:schemeClr val="accent1">
                    <a:lumMod val="75000"/>
                  </a:schemeClr>
                </a:solidFill>
                <a:latin typeface="Aharoni" panose="02010803020104030203" pitchFamily="2" charset="-79"/>
                <a:cs typeface="Aharoni" panose="02010803020104030203" pitchFamily="2" charset="-79"/>
              </a:rPr>
              <a:t>  </a:t>
            </a:r>
            <a:br>
              <a:rPr lang="en-US" b="1" dirty="0">
                <a:solidFill>
                  <a:schemeClr val="accent1">
                    <a:lumMod val="75000"/>
                  </a:schemeClr>
                </a:solidFill>
                <a:latin typeface="Aharoni" panose="02010803020104030203" pitchFamily="2" charset="-79"/>
                <a:cs typeface="Aharoni" panose="02010803020104030203" pitchFamily="2" charset="-79"/>
              </a:rPr>
            </a:br>
            <a:br>
              <a:rPr lang="en-US" b="1" dirty="0">
                <a:solidFill>
                  <a:schemeClr val="accent1">
                    <a:lumMod val="75000"/>
                  </a:schemeClr>
                </a:solidFill>
                <a:latin typeface="Aharoni" panose="02010803020104030203" pitchFamily="2" charset="-79"/>
                <a:cs typeface="Aharoni" panose="02010803020104030203" pitchFamily="2" charset="-79"/>
              </a:rPr>
            </a:br>
            <a:br>
              <a:rPr lang="en-US" b="1" dirty="0">
                <a:solidFill>
                  <a:schemeClr val="accent1">
                    <a:lumMod val="75000"/>
                  </a:schemeClr>
                </a:solidFill>
                <a:latin typeface="Aharoni" panose="02010803020104030203" pitchFamily="2" charset="-79"/>
                <a:cs typeface="Aharoni" panose="02010803020104030203" pitchFamily="2" charset="-79"/>
              </a:rPr>
            </a:br>
            <a:br>
              <a:rPr lang="en-US" b="1" dirty="0">
                <a:solidFill>
                  <a:schemeClr val="accent1">
                    <a:lumMod val="75000"/>
                  </a:schemeClr>
                </a:solidFill>
                <a:latin typeface="Aharoni" panose="02010803020104030203" pitchFamily="2" charset="-79"/>
                <a:cs typeface="Aharoni" panose="02010803020104030203" pitchFamily="2" charset="-79"/>
              </a:rPr>
            </a:br>
            <a:br>
              <a:rPr lang="en-US" b="1" dirty="0">
                <a:solidFill>
                  <a:schemeClr val="accent1">
                    <a:lumMod val="75000"/>
                  </a:schemeClr>
                </a:solidFill>
                <a:latin typeface="Aharoni" panose="02010803020104030203" pitchFamily="2" charset="-79"/>
                <a:cs typeface="Aharoni" panose="02010803020104030203" pitchFamily="2" charset="-79"/>
              </a:rPr>
            </a:br>
            <a:br>
              <a:rPr lang="en-US" b="1" dirty="0">
                <a:solidFill>
                  <a:schemeClr val="accent1">
                    <a:lumMod val="75000"/>
                  </a:schemeClr>
                </a:solidFill>
                <a:latin typeface="Aharoni" panose="02010803020104030203" pitchFamily="2" charset="-79"/>
                <a:cs typeface="Aharoni" panose="02010803020104030203" pitchFamily="2" charset="-79"/>
              </a:rPr>
            </a:br>
            <a:br>
              <a:rPr lang="en-US" b="1" dirty="0">
                <a:solidFill>
                  <a:schemeClr val="accent1">
                    <a:lumMod val="75000"/>
                  </a:schemeClr>
                </a:solidFill>
                <a:latin typeface="Aharoni" panose="02010803020104030203" pitchFamily="2" charset="-79"/>
                <a:cs typeface="Aharoni" panose="02010803020104030203" pitchFamily="2" charset="-79"/>
              </a:rPr>
            </a:br>
            <a:br>
              <a:rPr lang="en-US" b="1" dirty="0">
                <a:solidFill>
                  <a:schemeClr val="accent1">
                    <a:lumMod val="75000"/>
                  </a:schemeClr>
                </a:solidFill>
                <a:latin typeface="Aharoni" panose="02010803020104030203" pitchFamily="2" charset="-79"/>
                <a:cs typeface="Aharoni" panose="02010803020104030203" pitchFamily="2" charset="-79"/>
              </a:rPr>
            </a:br>
            <a:br>
              <a:rPr lang="en-US" b="1" dirty="0">
                <a:solidFill>
                  <a:schemeClr val="accent1">
                    <a:lumMod val="75000"/>
                  </a:schemeClr>
                </a:solidFill>
                <a:latin typeface="Aharoni" panose="02010803020104030203" pitchFamily="2" charset="-79"/>
                <a:cs typeface="Aharoni" panose="02010803020104030203" pitchFamily="2" charset="-79"/>
              </a:rPr>
            </a:br>
            <a:br>
              <a:rPr lang="en-US" b="1" dirty="0">
                <a:solidFill>
                  <a:schemeClr val="accent1">
                    <a:lumMod val="75000"/>
                  </a:schemeClr>
                </a:solidFill>
                <a:latin typeface="Aharoni" panose="02010803020104030203" pitchFamily="2" charset="-79"/>
                <a:cs typeface="Aharoni" panose="02010803020104030203" pitchFamily="2" charset="-79"/>
              </a:rPr>
            </a:br>
            <a:r>
              <a:rPr lang="en-US" b="1" dirty="0">
                <a:solidFill>
                  <a:schemeClr val="accent1">
                    <a:lumMod val="75000"/>
                  </a:schemeClr>
                </a:solidFill>
                <a:latin typeface="Aharoni" panose="02010803020104030203" pitchFamily="2" charset="-79"/>
                <a:cs typeface="Aharoni" panose="02010803020104030203" pitchFamily="2" charset="-79"/>
              </a:rPr>
              <a:t>																																						</a:t>
            </a:r>
            <a:r>
              <a:rPr lang="en-US" sz="3100" b="1" dirty="0">
                <a:solidFill>
                  <a:schemeClr val="accent1">
                    <a:lumMod val="75000"/>
                  </a:schemeClr>
                </a:solidFill>
                <a:latin typeface="Aharoni" panose="02010803020104030203" pitchFamily="2" charset="-79"/>
                <a:cs typeface="Aharoni" panose="02010803020104030203" pitchFamily="2" charset="-79"/>
              </a:rPr>
              <a:t>01</a:t>
            </a:r>
            <a:br>
              <a:rPr lang="en-US" b="1" dirty="0">
                <a:solidFill>
                  <a:schemeClr val="accent1">
                    <a:lumMod val="75000"/>
                  </a:schemeClr>
                </a:solidFill>
                <a:latin typeface="Aharoni" panose="02010803020104030203" pitchFamily="2" charset="-79"/>
                <a:cs typeface="Aharoni" panose="02010803020104030203" pitchFamily="2" charset="-79"/>
              </a:rPr>
            </a:br>
            <a:br>
              <a:rPr lang="en-US" b="1" dirty="0">
                <a:solidFill>
                  <a:schemeClr val="accent1">
                    <a:lumMod val="75000"/>
                  </a:schemeClr>
                </a:solidFill>
                <a:latin typeface="Aharoni" panose="02010803020104030203" pitchFamily="2" charset="-79"/>
                <a:cs typeface="Aharoni" panose="02010803020104030203" pitchFamily="2" charset="-79"/>
              </a:rPr>
            </a:br>
            <a:r>
              <a:rPr lang="en-US" sz="4400" b="1" dirty="0">
                <a:solidFill>
                  <a:schemeClr val="accent1">
                    <a:lumMod val="75000"/>
                  </a:schemeClr>
                </a:solidFill>
                <a:latin typeface="Aharoni" panose="02010803020104030203" pitchFamily="2" charset="-79"/>
                <a:cs typeface="Aharoni" panose="02010803020104030203" pitchFamily="2" charset="-79"/>
              </a:rPr>
              <a:t>ECONOMIC ASSOCIATION OF ZAMBIA BROWN BAG: EXPLORING ENERGY AVENUES AMIDIST LOAD SHEDDING CHALLENGES   </a:t>
            </a:r>
          </a:p>
        </p:txBody>
      </p:sp>
      <p:sp>
        <p:nvSpPr>
          <p:cNvPr id="3" name="Subtitle 2"/>
          <p:cNvSpPr>
            <a:spLocks noGrp="1"/>
          </p:cNvSpPr>
          <p:nvPr>
            <p:ph type="subTitle" idx="1"/>
          </p:nvPr>
        </p:nvSpPr>
        <p:spPr>
          <a:xfrm>
            <a:off x="1524000" y="3534770"/>
            <a:ext cx="9144000" cy="2715904"/>
          </a:xfrm>
        </p:spPr>
        <p:txBody>
          <a:bodyPr>
            <a:normAutofit/>
          </a:bodyPr>
          <a:lstStyle/>
          <a:p>
            <a:r>
              <a:rPr lang="en-US" sz="2800" b="1" dirty="0">
                <a:latin typeface="Aharoni" panose="02010803020104030203" pitchFamily="2" charset="-79"/>
                <a:cs typeface="Aharoni" panose="02010803020104030203" pitchFamily="2" charset="-79"/>
              </a:rPr>
              <a:t>VIRTUAL PRESENTATION BY </a:t>
            </a:r>
          </a:p>
          <a:p>
            <a:r>
              <a:rPr lang="en-US" sz="2800" b="1" dirty="0">
                <a:latin typeface="Aharoni" panose="02010803020104030203" pitchFamily="2" charset="-79"/>
                <a:cs typeface="Aharoni" panose="02010803020104030203" pitchFamily="2" charset="-79"/>
              </a:rPr>
              <a:t>DR. JOHNSTONE CHIKWANDA </a:t>
            </a:r>
            <a:endParaRPr lang="en-US" sz="1800" b="1" dirty="0">
              <a:latin typeface="Aharoni" panose="02010803020104030203" pitchFamily="2" charset="-79"/>
              <a:cs typeface="Aharoni" panose="02010803020104030203" pitchFamily="2" charset="-79"/>
            </a:endParaRPr>
          </a:p>
          <a:p>
            <a:r>
              <a:rPr lang="en-US" sz="2000" b="1" dirty="0">
                <a:latin typeface="Aharoni" panose="02010803020104030203" pitchFamily="2" charset="-79"/>
                <a:cs typeface="Aharoni" panose="02010803020104030203" pitchFamily="2" charset="-79"/>
              </a:rPr>
              <a:t>CHAIRPERSON-ENERGY FORUM ZAMBIA</a:t>
            </a:r>
          </a:p>
          <a:p>
            <a:r>
              <a:rPr lang="en-US" sz="3000" b="1" dirty="0">
                <a:latin typeface="Aharoni" panose="02010803020104030203" pitchFamily="2" charset="-79"/>
                <a:cs typeface="Aharoni" panose="02010803020104030203" pitchFamily="2" charset="-79"/>
              </a:rPr>
              <a:t>23 </a:t>
            </a:r>
            <a:r>
              <a:rPr lang="en-US" sz="2000" b="1" dirty="0">
                <a:latin typeface="Aharoni" panose="02010803020104030203" pitchFamily="2" charset="-79"/>
                <a:cs typeface="Aharoni" panose="02010803020104030203" pitchFamily="2" charset="-79"/>
              </a:rPr>
              <a:t>MAY</a:t>
            </a:r>
            <a:r>
              <a:rPr lang="en-US" sz="3000" b="1" dirty="0">
                <a:latin typeface="Aharoni" panose="02010803020104030203" pitchFamily="2" charset="-79"/>
                <a:cs typeface="Aharoni" panose="02010803020104030203" pitchFamily="2" charset="-79"/>
              </a:rPr>
              <a:t> 2024</a:t>
            </a:r>
          </a:p>
          <a:p>
            <a:endParaRPr lang="en-US" dirty="0"/>
          </a:p>
          <a:p>
            <a:endParaRPr lang="en-US" dirty="0"/>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0" y="218364"/>
            <a:ext cx="2173122" cy="1119971"/>
          </a:xfrm>
          <a:prstGeom prst="rect">
            <a:avLst/>
          </a:prstGeom>
        </p:spPr>
      </p:pic>
    </p:spTree>
    <p:extLst>
      <p:ext uri="{BB962C8B-B14F-4D97-AF65-F5344CB8AC3E}">
        <p14:creationId xmlns:p14="http://schemas.microsoft.com/office/powerpoint/2010/main" val="41583659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2000" cy="1545562"/>
          </a:xfrm>
        </p:spPr>
        <p:txBody>
          <a:bodyPr>
            <a:normAutofit fontScale="90000"/>
          </a:bodyPr>
          <a:lstStyle/>
          <a:p>
            <a:pPr algn="ctr"/>
            <a:r>
              <a:rPr lang="en-US" sz="5400" b="1" dirty="0">
                <a:solidFill>
                  <a:schemeClr val="accent1">
                    <a:lumMod val="75000"/>
                  </a:schemeClr>
                </a:solidFill>
                <a:latin typeface="Aharoni" panose="02010803020104030203" pitchFamily="2" charset="-79"/>
                <a:cs typeface="Aharoni" panose="02010803020104030203" pitchFamily="2" charset="-79"/>
              </a:rPr>
              <a:t> 												</a:t>
            </a:r>
            <a:r>
              <a:rPr lang="en-US" sz="3100" b="1" dirty="0">
                <a:solidFill>
                  <a:schemeClr val="accent1">
                    <a:lumMod val="75000"/>
                  </a:schemeClr>
                </a:solidFill>
                <a:latin typeface="Aharoni" panose="02010803020104030203" pitchFamily="2" charset="-79"/>
                <a:cs typeface="Aharoni" panose="02010803020104030203" pitchFamily="2" charset="-79"/>
              </a:rPr>
              <a:t>02 </a:t>
            </a:r>
            <a:r>
              <a:rPr lang="en-US" sz="5400" b="1" dirty="0">
                <a:solidFill>
                  <a:schemeClr val="accent1">
                    <a:lumMod val="75000"/>
                  </a:schemeClr>
                </a:solidFill>
                <a:latin typeface="Aharoni" panose="02010803020104030203" pitchFamily="2" charset="-79"/>
                <a:cs typeface="Aharoni" panose="02010803020104030203" pitchFamily="2" charset="-79"/>
              </a:rPr>
              <a:t>   </a:t>
            </a:r>
            <a:br>
              <a:rPr lang="en-US" sz="5400" b="1" dirty="0">
                <a:solidFill>
                  <a:schemeClr val="accent1">
                    <a:lumMod val="75000"/>
                  </a:schemeClr>
                </a:solidFill>
                <a:latin typeface="Aharoni" panose="02010803020104030203" pitchFamily="2" charset="-79"/>
                <a:cs typeface="Aharoni" panose="02010803020104030203" pitchFamily="2" charset="-79"/>
              </a:rPr>
            </a:br>
            <a:r>
              <a:rPr lang="en-US" sz="5400" b="1" dirty="0">
                <a:solidFill>
                  <a:schemeClr val="accent1">
                    <a:lumMod val="75000"/>
                  </a:schemeClr>
                </a:solidFill>
                <a:latin typeface="Aharoni" panose="02010803020104030203" pitchFamily="2" charset="-79"/>
                <a:cs typeface="Aharoni" panose="02010803020104030203" pitchFamily="2" charset="-79"/>
              </a:rPr>
              <a:t>PRESENTATION OUTLINE</a:t>
            </a:r>
          </a:p>
        </p:txBody>
      </p:sp>
      <p:sp>
        <p:nvSpPr>
          <p:cNvPr id="3" name="Content Placeholder 2"/>
          <p:cNvSpPr>
            <a:spLocks noGrp="1"/>
          </p:cNvSpPr>
          <p:nvPr>
            <p:ph idx="1"/>
          </p:nvPr>
        </p:nvSpPr>
        <p:spPr>
          <a:xfrm>
            <a:off x="838200" y="1910687"/>
            <a:ext cx="10515600" cy="4266277"/>
          </a:xfrm>
        </p:spPr>
        <p:txBody>
          <a:bodyPr>
            <a:normAutofit fontScale="55000" lnSpcReduction="20000"/>
          </a:bodyPr>
          <a:lstStyle/>
          <a:p>
            <a:endParaRPr lang="en-US" dirty="0"/>
          </a:p>
          <a:p>
            <a:pPr marL="0" marR="0" lvl="0" indent="0" algn="just" defTabSz="914400" rtl="0" eaLnBrk="1" fontAlgn="auto" latinLnBrk="0" hangingPunct="1">
              <a:lnSpc>
                <a:spcPct val="100000"/>
              </a:lnSpc>
              <a:spcBef>
                <a:spcPts val="0"/>
              </a:spcBef>
              <a:spcAft>
                <a:spcPts val="0"/>
              </a:spcAft>
              <a:buClrTx/>
              <a:buSzTx/>
              <a:buNone/>
              <a:tabLst/>
              <a:defRPr/>
            </a:pPr>
            <a:r>
              <a:rPr kumimoji="0" lang="en-US" sz="3400" b="1" i="0" u="none" strike="noStrike" kern="1200" cap="none" spc="0" normalizeH="0" baseline="0" noProof="0" dirty="0">
                <a:ln>
                  <a:noFill/>
                </a:ln>
                <a:effectLst/>
                <a:uLnTx/>
                <a:uFillTx/>
                <a:latin typeface="Montserrat SemiBold" panose="00000700000000000000" pitchFamily="2" charset="0"/>
                <a:ea typeface="+mn-ea"/>
                <a:cs typeface="+mn-cs"/>
              </a:rPr>
              <a:t>1.0 OBJECTIVE</a:t>
            </a:r>
          </a:p>
          <a:p>
            <a:pPr marL="342900" marR="0" lvl="0" indent="-342900" algn="just" defTabSz="914400" rtl="0" eaLnBrk="1" fontAlgn="auto" latinLnBrk="0" hangingPunct="1">
              <a:lnSpc>
                <a:spcPct val="100000"/>
              </a:lnSpc>
              <a:spcBef>
                <a:spcPts val="0"/>
              </a:spcBef>
              <a:spcAft>
                <a:spcPts val="0"/>
              </a:spcAft>
              <a:buClrTx/>
              <a:buSzTx/>
              <a:buFontTx/>
              <a:buAutoNum type="arabicPeriod"/>
              <a:tabLst/>
              <a:defRPr/>
            </a:pPr>
            <a:endParaRPr kumimoji="0" lang="en-US" sz="3400" b="1" i="0" u="none" strike="noStrike" kern="1200" cap="none" spc="0" normalizeH="0" baseline="0" noProof="0" dirty="0">
              <a:ln>
                <a:noFill/>
              </a:ln>
              <a:effectLst/>
              <a:uLnTx/>
              <a:uFillTx/>
              <a:latin typeface="Montserrat SemiBold" panose="000007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None/>
              <a:tabLst/>
              <a:defRPr/>
            </a:pPr>
            <a:r>
              <a:rPr kumimoji="0" lang="en-US" sz="3400" b="1" i="0" u="none" strike="noStrike" kern="1200" cap="none" spc="0" normalizeH="0" baseline="0" noProof="0" dirty="0">
                <a:ln>
                  <a:noFill/>
                </a:ln>
                <a:effectLst/>
                <a:uLnTx/>
                <a:uFillTx/>
                <a:latin typeface="Montserrat SemiBold" panose="00000700000000000000" pitchFamily="2" charset="0"/>
                <a:ea typeface="+mn-ea"/>
                <a:cs typeface="+mn-cs"/>
              </a:rPr>
              <a:t>2.0 ENERGY SECTOR OVERVIEW AND FRAMEWORK </a:t>
            </a:r>
          </a:p>
          <a:p>
            <a:pPr marL="342900" marR="0" lvl="0" indent="-342900" algn="just" defTabSz="914400" rtl="0" eaLnBrk="1" fontAlgn="auto" latinLnBrk="0" hangingPunct="1">
              <a:lnSpc>
                <a:spcPct val="100000"/>
              </a:lnSpc>
              <a:spcBef>
                <a:spcPts val="0"/>
              </a:spcBef>
              <a:spcAft>
                <a:spcPts val="0"/>
              </a:spcAft>
              <a:buClrTx/>
              <a:buSzTx/>
              <a:buFontTx/>
              <a:buAutoNum type="arabicPeriod"/>
              <a:tabLst/>
              <a:defRPr/>
            </a:pPr>
            <a:endParaRPr kumimoji="0" lang="en-US" sz="3400" b="1" i="0" u="none" strike="noStrike" kern="1200" cap="none" spc="0" normalizeH="0" baseline="0" noProof="0" dirty="0">
              <a:ln>
                <a:noFill/>
              </a:ln>
              <a:effectLst/>
              <a:uLnTx/>
              <a:uFillTx/>
              <a:latin typeface="Montserrat SemiBold" panose="00000700000000000000"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None/>
              <a:tabLst/>
              <a:defRPr/>
            </a:pPr>
            <a:r>
              <a:rPr lang="en-US" sz="3400" b="1" dirty="0">
                <a:latin typeface="Montserrat SemiBold" panose="00000700000000000000" pitchFamily="2" charset="0"/>
              </a:rPr>
              <a:t>3.0 </a:t>
            </a:r>
            <a:r>
              <a:rPr kumimoji="0" lang="en-US" sz="3400" b="1" i="0" u="none" strike="noStrike" kern="1200" cap="none" spc="0" normalizeH="0" baseline="0" noProof="0" dirty="0">
                <a:ln>
                  <a:noFill/>
                </a:ln>
                <a:effectLst/>
                <a:uLnTx/>
                <a:uFillTx/>
                <a:latin typeface="Montserrat SemiBold" panose="00000700000000000000" pitchFamily="2" charset="0"/>
                <a:ea typeface="+mn-ea"/>
                <a:cs typeface="+mn-cs"/>
              </a:rPr>
              <a:t>PAST, PRESENT - LEGACY, FUTURE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effectLst/>
                <a:uLnTx/>
                <a:uFillTx/>
                <a:latin typeface="Montserrat SemiBold" panose="00000700000000000000" pitchFamily="2" charset="0"/>
                <a:ea typeface="+mn-ea"/>
                <a:cs typeface="+mn-cs"/>
              </a:rPr>
              <a:t>3.1  THE ENERGY TRILEMMA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effectLst/>
                <a:uLnTx/>
                <a:uFillTx/>
                <a:latin typeface="Montserrat SemiBold" panose="00000700000000000000" pitchFamily="2" charset="0"/>
                <a:ea typeface="+mn-ea"/>
                <a:cs typeface="+mn-cs"/>
              </a:rPr>
              <a:t>3.2  ANSWERS TO SPECIFIC QUESTIONS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effectLst/>
                <a:uLnTx/>
                <a:uFillTx/>
                <a:latin typeface="Montserrat SemiBold" panose="00000700000000000000" pitchFamily="2" charset="0"/>
                <a:ea typeface="+mn-ea"/>
                <a:cs typeface="+mn-cs"/>
              </a:rPr>
              <a:t>4.0 Q &amp; A</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3400" b="1" dirty="0">
                <a:latin typeface="Montserrat SemiBold" panose="00000700000000000000" pitchFamily="2" charset="0"/>
              </a:rPr>
              <a:t>5.0  </a:t>
            </a:r>
            <a:r>
              <a:rPr kumimoji="0" lang="en-US" sz="3400" b="1" i="0" u="none" strike="noStrike" kern="1200" cap="none" spc="0" normalizeH="0" baseline="0" noProof="0" dirty="0">
                <a:ln>
                  <a:noFill/>
                </a:ln>
                <a:effectLst/>
                <a:uLnTx/>
                <a:uFillTx/>
                <a:latin typeface="Montserrat SemiBold" panose="00000700000000000000" pitchFamily="2" charset="0"/>
                <a:ea typeface="+mn-ea"/>
                <a:cs typeface="+mn-cs"/>
              </a:rPr>
              <a:t>RECOMMENDATIONS </a:t>
            </a:r>
          </a:p>
          <a:p>
            <a:pPr marL="457200" lvl="1" indent="0" algn="just">
              <a:buNone/>
            </a:pPr>
            <a:endParaRPr lang="en-US" sz="12800" dirty="0"/>
          </a:p>
          <a:p>
            <a:pPr>
              <a:buFont typeface="Wingdings" panose="05000000000000000000" pitchFamily="2" charset="2"/>
              <a:buChar char="q"/>
            </a:pPr>
            <a:endParaRPr lang="en-US" dirty="0"/>
          </a:p>
          <a:p>
            <a:pPr lvl="1">
              <a:buFont typeface="Wingdings" panose="05000000000000000000" pitchFamily="2" charset="2"/>
              <a:buChar char="q"/>
            </a:pPr>
            <a:endParaRPr lang="en-US" dirty="0"/>
          </a:p>
          <a:p>
            <a:pPr marL="457200" lvl="1" indent="0">
              <a:buNone/>
            </a:pPr>
            <a:endParaRPr lang="en-US" dirty="0"/>
          </a:p>
          <a:p>
            <a:pPr marL="0" indent="0">
              <a:buNone/>
            </a:pPr>
            <a:r>
              <a:rPr lang="en-US" dirty="0"/>
              <a:t>	</a:t>
            </a:r>
          </a:p>
          <a:p>
            <a:pPr marL="0" indent="0">
              <a:buNone/>
            </a:pPr>
            <a:endParaRPr lang="en-US" dirty="0"/>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133350" y="365125"/>
            <a:ext cx="1995701" cy="1122481"/>
          </a:xfrm>
          <a:prstGeom prst="rect">
            <a:avLst/>
          </a:prstGeom>
        </p:spPr>
      </p:pic>
    </p:spTree>
    <p:extLst>
      <p:ext uri="{BB962C8B-B14F-4D97-AF65-F5344CB8AC3E}">
        <p14:creationId xmlns:p14="http://schemas.microsoft.com/office/powerpoint/2010/main" val="2285277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2000" cy="1545562"/>
          </a:xfrm>
        </p:spPr>
        <p:txBody>
          <a:bodyPr>
            <a:normAutofit fontScale="90000"/>
          </a:bodyPr>
          <a:lstStyle/>
          <a:p>
            <a:pPr algn="ctr"/>
            <a:r>
              <a:rPr lang="en-US" sz="5400" b="1" dirty="0">
                <a:solidFill>
                  <a:schemeClr val="accent1">
                    <a:lumMod val="75000"/>
                  </a:schemeClr>
                </a:solidFill>
                <a:latin typeface="Aharoni" panose="02010803020104030203" pitchFamily="2" charset="-79"/>
                <a:cs typeface="Aharoni" panose="02010803020104030203" pitchFamily="2" charset="-79"/>
              </a:rPr>
              <a:t>     											</a:t>
            </a:r>
            <a:r>
              <a:rPr lang="en-US" sz="3100" b="1" dirty="0">
                <a:solidFill>
                  <a:schemeClr val="accent1">
                    <a:lumMod val="75000"/>
                  </a:schemeClr>
                </a:solidFill>
                <a:latin typeface="Aharoni" panose="02010803020104030203" pitchFamily="2" charset="-79"/>
                <a:cs typeface="Aharoni" panose="02010803020104030203" pitchFamily="2" charset="-79"/>
              </a:rPr>
              <a:t>03</a:t>
            </a:r>
            <a:br>
              <a:rPr lang="en-US" sz="2700" b="1" dirty="0">
                <a:solidFill>
                  <a:schemeClr val="accent1">
                    <a:lumMod val="75000"/>
                  </a:schemeClr>
                </a:solidFill>
                <a:latin typeface="Aharoni" panose="02010803020104030203" pitchFamily="2" charset="-79"/>
                <a:cs typeface="Aharoni" panose="02010803020104030203" pitchFamily="2" charset="-79"/>
              </a:rPr>
            </a:br>
            <a:r>
              <a:rPr lang="en-US" sz="5400" b="1" dirty="0">
                <a:solidFill>
                  <a:schemeClr val="accent1">
                    <a:lumMod val="75000"/>
                  </a:schemeClr>
                </a:solidFill>
                <a:latin typeface="Aharoni" panose="02010803020104030203" pitchFamily="2" charset="-79"/>
                <a:cs typeface="Aharoni" panose="02010803020104030203" pitchFamily="2" charset="-79"/>
              </a:rPr>
              <a:t>OBJECTIVE</a:t>
            </a:r>
          </a:p>
        </p:txBody>
      </p:sp>
      <p:sp>
        <p:nvSpPr>
          <p:cNvPr id="3" name="Content Placeholder 2"/>
          <p:cNvSpPr>
            <a:spLocks noGrp="1"/>
          </p:cNvSpPr>
          <p:nvPr>
            <p:ph idx="1"/>
          </p:nvPr>
        </p:nvSpPr>
        <p:spPr>
          <a:xfrm>
            <a:off x="838200" y="1910687"/>
            <a:ext cx="10515600" cy="4266277"/>
          </a:xfrm>
        </p:spPr>
        <p:txBody>
          <a:bodyPr>
            <a:normAutofit fontScale="77500" lnSpcReduction="20000"/>
          </a:bodyPr>
          <a:lstStyle/>
          <a:p>
            <a:endParaRPr lang="en-US" dirty="0"/>
          </a:p>
          <a:p>
            <a:pPr marL="0" indent="0" algn="just">
              <a:buNone/>
            </a:pPr>
            <a:r>
              <a:rPr lang="en-US" sz="1600" b="1" dirty="0"/>
              <a:t> </a:t>
            </a:r>
            <a:r>
              <a:rPr lang="en-US" sz="12400" b="1" dirty="0"/>
              <a:t> </a:t>
            </a:r>
            <a:r>
              <a:rPr lang="en-US" sz="3300" b="1" dirty="0"/>
              <a:t>UNPACK OTHER ENERGY PATHWAYS AMIDST CURRENT ENERGY POVERTY</a:t>
            </a:r>
          </a:p>
          <a:p>
            <a:pPr marL="457200" lvl="1" indent="0" algn="just">
              <a:buNone/>
            </a:pPr>
            <a:endParaRPr lang="en-US" sz="12800" dirty="0"/>
          </a:p>
          <a:p>
            <a:pPr>
              <a:buFont typeface="Wingdings" panose="05000000000000000000" pitchFamily="2" charset="2"/>
              <a:buChar char="q"/>
            </a:pPr>
            <a:endParaRPr lang="en-US" dirty="0"/>
          </a:p>
          <a:p>
            <a:pPr lvl="1">
              <a:buFont typeface="Wingdings" panose="05000000000000000000" pitchFamily="2" charset="2"/>
              <a:buChar char="q"/>
            </a:pPr>
            <a:endParaRPr lang="en-US" dirty="0"/>
          </a:p>
          <a:p>
            <a:pPr marL="457200" lvl="1" indent="0">
              <a:buNone/>
            </a:pPr>
            <a:endParaRPr lang="en-US" dirty="0"/>
          </a:p>
          <a:p>
            <a:pPr marL="0" indent="0">
              <a:buNone/>
            </a:pPr>
            <a:r>
              <a:rPr lang="en-US" dirty="0"/>
              <a:t>	</a:t>
            </a:r>
          </a:p>
          <a:p>
            <a:pPr marL="0" indent="0">
              <a:buNone/>
            </a:pPr>
            <a:endParaRPr lang="en-US" dirty="0"/>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133350" y="365125"/>
            <a:ext cx="1995701" cy="1122481"/>
          </a:xfrm>
          <a:prstGeom prst="rect">
            <a:avLst/>
          </a:prstGeom>
        </p:spPr>
      </p:pic>
    </p:spTree>
    <p:extLst>
      <p:ext uri="{BB962C8B-B14F-4D97-AF65-F5344CB8AC3E}">
        <p14:creationId xmlns:p14="http://schemas.microsoft.com/office/powerpoint/2010/main" val="3388936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Rectangle 110">
            <a:extLst>
              <a:ext uri="{FF2B5EF4-FFF2-40B4-BE49-F238E27FC236}">
                <a16:creationId xmlns:a16="http://schemas.microsoft.com/office/drawing/2014/main" id="{CAE8128E-92F7-5452-2F2D-8876AA72ECE6}"/>
              </a:ext>
            </a:extLst>
          </p:cNvPr>
          <p:cNvSpPr/>
          <p:nvPr/>
        </p:nvSpPr>
        <p:spPr>
          <a:xfrm>
            <a:off x="9025177" y="3192405"/>
            <a:ext cx="1569137" cy="419842"/>
          </a:xfrm>
          <a:prstGeom prst="rect">
            <a:avLst/>
          </a:prstGeom>
          <a:solidFill>
            <a:srgbClr val="1C20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112" name="Rectangle 111">
            <a:extLst>
              <a:ext uri="{FF2B5EF4-FFF2-40B4-BE49-F238E27FC236}">
                <a16:creationId xmlns:a16="http://schemas.microsoft.com/office/drawing/2014/main" id="{DDA5C36F-95EA-EF1B-F5C3-FF3F72312D89}"/>
              </a:ext>
            </a:extLst>
          </p:cNvPr>
          <p:cNvSpPr/>
          <p:nvPr/>
        </p:nvSpPr>
        <p:spPr>
          <a:xfrm>
            <a:off x="9025176" y="3657391"/>
            <a:ext cx="1569137" cy="419842"/>
          </a:xfrm>
          <a:prstGeom prst="rect">
            <a:avLst/>
          </a:prstGeom>
          <a:solidFill>
            <a:srgbClr val="1C20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113" name="Rectangle 112">
            <a:extLst>
              <a:ext uri="{FF2B5EF4-FFF2-40B4-BE49-F238E27FC236}">
                <a16:creationId xmlns:a16="http://schemas.microsoft.com/office/drawing/2014/main" id="{5AB27F7B-93D2-FE2F-74EE-93B33233FB72}"/>
              </a:ext>
            </a:extLst>
          </p:cNvPr>
          <p:cNvSpPr/>
          <p:nvPr/>
        </p:nvSpPr>
        <p:spPr>
          <a:xfrm>
            <a:off x="9018765" y="4124110"/>
            <a:ext cx="1569137" cy="419842"/>
          </a:xfrm>
          <a:prstGeom prst="rect">
            <a:avLst/>
          </a:prstGeom>
          <a:solidFill>
            <a:srgbClr val="1C20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110" name="Rounded Rectangle 109">
            <a:extLst>
              <a:ext uri="{FF2B5EF4-FFF2-40B4-BE49-F238E27FC236}">
                <a16:creationId xmlns:a16="http://schemas.microsoft.com/office/drawing/2014/main" id="{BCB29DA1-C303-60D0-8CC5-28D046A380A8}"/>
              </a:ext>
            </a:extLst>
          </p:cNvPr>
          <p:cNvSpPr/>
          <p:nvPr/>
        </p:nvSpPr>
        <p:spPr>
          <a:xfrm>
            <a:off x="4738086" y="1498514"/>
            <a:ext cx="2892765" cy="428825"/>
          </a:xfrm>
          <a:prstGeom prst="roundRect">
            <a:avLst/>
          </a:prstGeom>
          <a:solidFill>
            <a:srgbClr val="EC2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13" name="Rounded Rectangle 12">
            <a:extLst>
              <a:ext uri="{FF2B5EF4-FFF2-40B4-BE49-F238E27FC236}">
                <a16:creationId xmlns:a16="http://schemas.microsoft.com/office/drawing/2014/main" id="{1D50262C-03BA-D38E-6184-24AE5C07DA09}"/>
              </a:ext>
            </a:extLst>
          </p:cNvPr>
          <p:cNvSpPr/>
          <p:nvPr/>
        </p:nvSpPr>
        <p:spPr>
          <a:xfrm>
            <a:off x="3491288" y="665486"/>
            <a:ext cx="5209424" cy="530578"/>
          </a:xfrm>
          <a:prstGeom prst="roundRect">
            <a:avLst/>
          </a:prstGeom>
          <a:solidFill>
            <a:srgbClr val="1C20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3" name="object 3"/>
          <p:cNvSpPr txBox="1">
            <a:spLocks noGrp="1"/>
          </p:cNvSpPr>
          <p:nvPr>
            <p:ph type="title"/>
          </p:nvPr>
        </p:nvSpPr>
        <p:spPr>
          <a:xfrm>
            <a:off x="3685098" y="730527"/>
            <a:ext cx="4821804" cy="330268"/>
          </a:xfrm>
          <a:prstGeom prst="rect">
            <a:avLst/>
          </a:prstGeom>
          <a:noFill/>
        </p:spPr>
        <p:txBody>
          <a:bodyPr vert="horz" wrap="square" lIns="0" tIns="52754" rIns="0" bIns="0" rtlCol="0" anchor="ctr">
            <a:spAutoFit/>
          </a:bodyPr>
          <a:lstStyle/>
          <a:p>
            <a:pPr marL="177515">
              <a:lnSpc>
                <a:spcPct val="100000"/>
              </a:lnSpc>
              <a:spcBef>
                <a:spcPts val="415"/>
              </a:spcBef>
            </a:pPr>
            <a:r>
              <a:rPr sz="1800" b="1" spc="39" dirty="0">
                <a:solidFill>
                  <a:schemeClr val="bg1"/>
                </a:solidFill>
                <a:latin typeface="Montserrat" pitchFamily="2" charset="77"/>
              </a:rPr>
              <a:t>OVERVIEW</a:t>
            </a:r>
            <a:r>
              <a:rPr sz="1800" b="1" spc="88" dirty="0">
                <a:solidFill>
                  <a:schemeClr val="bg1"/>
                </a:solidFill>
                <a:latin typeface="Montserrat" pitchFamily="2" charset="77"/>
              </a:rPr>
              <a:t> </a:t>
            </a:r>
            <a:r>
              <a:rPr sz="1800" b="1" dirty="0">
                <a:solidFill>
                  <a:schemeClr val="bg1"/>
                </a:solidFill>
                <a:latin typeface="Montserrat" pitchFamily="2" charset="77"/>
              </a:rPr>
              <a:t>OF</a:t>
            </a:r>
            <a:r>
              <a:rPr sz="1800" b="1" spc="88" dirty="0">
                <a:solidFill>
                  <a:schemeClr val="bg1"/>
                </a:solidFill>
                <a:latin typeface="Montserrat" pitchFamily="2" charset="77"/>
              </a:rPr>
              <a:t> </a:t>
            </a:r>
            <a:r>
              <a:rPr sz="1800" b="1" dirty="0">
                <a:solidFill>
                  <a:schemeClr val="bg1"/>
                </a:solidFill>
                <a:latin typeface="Montserrat" pitchFamily="2" charset="77"/>
              </a:rPr>
              <a:t>THE</a:t>
            </a:r>
            <a:r>
              <a:rPr sz="1800" b="1" spc="88" dirty="0">
                <a:solidFill>
                  <a:schemeClr val="bg1"/>
                </a:solidFill>
                <a:latin typeface="Montserrat" pitchFamily="2" charset="77"/>
              </a:rPr>
              <a:t> </a:t>
            </a:r>
            <a:r>
              <a:rPr sz="1800" b="1" dirty="0">
                <a:solidFill>
                  <a:schemeClr val="bg1"/>
                </a:solidFill>
                <a:latin typeface="Montserrat" pitchFamily="2" charset="77"/>
              </a:rPr>
              <a:t>ENERGY</a:t>
            </a:r>
            <a:r>
              <a:rPr sz="1800" b="1" spc="85" dirty="0">
                <a:solidFill>
                  <a:schemeClr val="bg1"/>
                </a:solidFill>
                <a:latin typeface="Montserrat" pitchFamily="2" charset="77"/>
              </a:rPr>
              <a:t> </a:t>
            </a:r>
            <a:r>
              <a:rPr sz="1800" b="1" spc="-6" dirty="0">
                <a:solidFill>
                  <a:schemeClr val="bg1"/>
                </a:solidFill>
                <a:latin typeface="Montserrat" pitchFamily="2" charset="77"/>
              </a:rPr>
              <a:t>SECTOR</a:t>
            </a:r>
          </a:p>
        </p:txBody>
      </p:sp>
      <p:sp>
        <p:nvSpPr>
          <p:cNvPr id="4" name="object 4"/>
          <p:cNvSpPr txBox="1"/>
          <p:nvPr/>
        </p:nvSpPr>
        <p:spPr>
          <a:xfrm>
            <a:off x="5021993" y="1555369"/>
            <a:ext cx="2285272" cy="286331"/>
          </a:xfrm>
          <a:prstGeom prst="rect">
            <a:avLst/>
          </a:prstGeom>
        </p:spPr>
        <p:txBody>
          <a:bodyPr vert="horz" wrap="square" lIns="0" tIns="9242" rIns="0" bIns="0" rtlCol="0">
            <a:spAutoFit/>
          </a:bodyPr>
          <a:lstStyle/>
          <a:p>
            <a:pPr marL="7701" algn="ctr">
              <a:spcBef>
                <a:spcPts val="73"/>
              </a:spcBef>
            </a:pPr>
            <a:r>
              <a:rPr b="1" spc="33" dirty="0">
                <a:solidFill>
                  <a:srgbClr val="FFFFFF"/>
                </a:solidFill>
                <a:latin typeface="Montserrat-Thin"/>
                <a:cs typeface="Montserrat-Thin"/>
              </a:rPr>
              <a:t>Energy</a:t>
            </a:r>
            <a:r>
              <a:rPr b="1" spc="39" dirty="0">
                <a:solidFill>
                  <a:srgbClr val="FFFFFF"/>
                </a:solidFill>
                <a:latin typeface="Montserrat-Thin"/>
                <a:cs typeface="Montserrat-Thin"/>
              </a:rPr>
              <a:t> </a:t>
            </a:r>
            <a:r>
              <a:rPr b="1" spc="30" dirty="0">
                <a:solidFill>
                  <a:srgbClr val="FFFFFF"/>
                </a:solidFill>
                <a:latin typeface="Montserrat-Thin"/>
                <a:cs typeface="Montserrat-Thin"/>
              </a:rPr>
              <a:t>Sector</a:t>
            </a:r>
            <a:endParaRPr b="1" dirty="0">
              <a:latin typeface="Montserrat-Thin"/>
              <a:cs typeface="Montserrat-Thin"/>
            </a:endParaRPr>
          </a:p>
        </p:txBody>
      </p:sp>
      <p:sp>
        <p:nvSpPr>
          <p:cNvPr id="5" name="object 5"/>
          <p:cNvSpPr/>
          <p:nvPr/>
        </p:nvSpPr>
        <p:spPr>
          <a:xfrm>
            <a:off x="1516165" y="2294137"/>
            <a:ext cx="2219512" cy="553337"/>
          </a:xfrm>
          <a:custGeom>
            <a:avLst/>
            <a:gdLst/>
            <a:ahLst/>
            <a:cxnLst/>
            <a:rect l="l" t="t" r="r" b="b"/>
            <a:pathLst>
              <a:path w="3660140" h="912495">
                <a:moveTo>
                  <a:pt x="3434195" y="0"/>
                </a:moveTo>
                <a:lnTo>
                  <a:pt x="225455" y="0"/>
                </a:lnTo>
                <a:lnTo>
                  <a:pt x="180018" y="4580"/>
                </a:lnTo>
                <a:lnTo>
                  <a:pt x="137697" y="17717"/>
                </a:lnTo>
                <a:lnTo>
                  <a:pt x="99400" y="38503"/>
                </a:lnTo>
                <a:lnTo>
                  <a:pt x="66033" y="66033"/>
                </a:lnTo>
                <a:lnTo>
                  <a:pt x="38503" y="99400"/>
                </a:lnTo>
                <a:lnTo>
                  <a:pt x="17717" y="137697"/>
                </a:lnTo>
                <a:lnTo>
                  <a:pt x="4580" y="180018"/>
                </a:lnTo>
                <a:lnTo>
                  <a:pt x="0" y="225455"/>
                </a:lnTo>
                <a:lnTo>
                  <a:pt x="0" y="686886"/>
                </a:lnTo>
                <a:lnTo>
                  <a:pt x="4580" y="732323"/>
                </a:lnTo>
                <a:lnTo>
                  <a:pt x="17717" y="774644"/>
                </a:lnTo>
                <a:lnTo>
                  <a:pt x="38503" y="812941"/>
                </a:lnTo>
                <a:lnTo>
                  <a:pt x="66033" y="846308"/>
                </a:lnTo>
                <a:lnTo>
                  <a:pt x="99400" y="873838"/>
                </a:lnTo>
                <a:lnTo>
                  <a:pt x="137697" y="894624"/>
                </a:lnTo>
                <a:lnTo>
                  <a:pt x="180018" y="907761"/>
                </a:lnTo>
                <a:lnTo>
                  <a:pt x="225455" y="912342"/>
                </a:lnTo>
                <a:lnTo>
                  <a:pt x="3434195" y="912342"/>
                </a:lnTo>
                <a:lnTo>
                  <a:pt x="3479632" y="907761"/>
                </a:lnTo>
                <a:lnTo>
                  <a:pt x="3521953" y="894624"/>
                </a:lnTo>
                <a:lnTo>
                  <a:pt x="3560250" y="873838"/>
                </a:lnTo>
                <a:lnTo>
                  <a:pt x="3593616" y="846308"/>
                </a:lnTo>
                <a:lnTo>
                  <a:pt x="3621146" y="812941"/>
                </a:lnTo>
                <a:lnTo>
                  <a:pt x="3641933" y="774644"/>
                </a:lnTo>
                <a:lnTo>
                  <a:pt x="3655070" y="732323"/>
                </a:lnTo>
                <a:lnTo>
                  <a:pt x="3659650" y="686886"/>
                </a:lnTo>
                <a:lnTo>
                  <a:pt x="3659650" y="225455"/>
                </a:lnTo>
                <a:lnTo>
                  <a:pt x="3655070" y="180018"/>
                </a:lnTo>
                <a:lnTo>
                  <a:pt x="3641933" y="137697"/>
                </a:lnTo>
                <a:lnTo>
                  <a:pt x="3621146" y="99400"/>
                </a:lnTo>
                <a:lnTo>
                  <a:pt x="3593616" y="66033"/>
                </a:lnTo>
                <a:lnTo>
                  <a:pt x="3560250" y="38503"/>
                </a:lnTo>
                <a:lnTo>
                  <a:pt x="3521953" y="17717"/>
                </a:lnTo>
                <a:lnTo>
                  <a:pt x="3479632" y="4580"/>
                </a:lnTo>
                <a:lnTo>
                  <a:pt x="3434195" y="0"/>
                </a:lnTo>
                <a:close/>
              </a:path>
            </a:pathLst>
          </a:custGeom>
          <a:solidFill>
            <a:srgbClr val="1C218E"/>
          </a:solidFill>
        </p:spPr>
        <p:txBody>
          <a:bodyPr wrap="square" lIns="0" tIns="0" rIns="0" bIns="0" rtlCol="0"/>
          <a:lstStyle/>
          <a:p>
            <a:endParaRPr sz="1092"/>
          </a:p>
        </p:txBody>
      </p:sp>
      <p:sp>
        <p:nvSpPr>
          <p:cNvPr id="6" name="object 6"/>
          <p:cNvSpPr txBox="1"/>
          <p:nvPr/>
        </p:nvSpPr>
        <p:spPr>
          <a:xfrm>
            <a:off x="1797501" y="2371743"/>
            <a:ext cx="1535116" cy="392263"/>
          </a:xfrm>
          <a:prstGeom prst="rect">
            <a:avLst/>
          </a:prstGeom>
        </p:spPr>
        <p:txBody>
          <a:bodyPr vert="horz" wrap="square" lIns="0" tIns="45823" rIns="0" bIns="0" rtlCol="0">
            <a:spAutoFit/>
          </a:bodyPr>
          <a:lstStyle/>
          <a:p>
            <a:pPr marL="253757" marR="3081" indent="-246441" algn="ctr">
              <a:lnSpc>
                <a:spcPct val="79500"/>
              </a:lnSpc>
              <a:spcBef>
                <a:spcPts val="361"/>
              </a:spcBef>
            </a:pPr>
            <a:r>
              <a:rPr sz="1400" dirty="0">
                <a:solidFill>
                  <a:srgbClr val="FFFFFF"/>
                </a:solidFill>
                <a:latin typeface="Montserrat-Thin"/>
                <a:cs typeface="Montserrat-Thin"/>
              </a:rPr>
              <a:t>Petroleum</a:t>
            </a:r>
            <a:r>
              <a:rPr sz="1400" spc="9" dirty="0">
                <a:solidFill>
                  <a:srgbClr val="FFFFFF"/>
                </a:solidFill>
                <a:latin typeface="Montserrat-Thin"/>
                <a:cs typeface="Montserrat-Thin"/>
              </a:rPr>
              <a:t> </a:t>
            </a:r>
            <a:r>
              <a:rPr sz="1400" dirty="0">
                <a:solidFill>
                  <a:srgbClr val="FFFFFF"/>
                </a:solidFill>
                <a:latin typeface="Montserrat-Thin"/>
                <a:cs typeface="Montserrat-Thin"/>
              </a:rPr>
              <a:t>&amp;</a:t>
            </a:r>
            <a:r>
              <a:rPr sz="1400" spc="6" dirty="0">
                <a:solidFill>
                  <a:srgbClr val="FFFFFF"/>
                </a:solidFill>
                <a:latin typeface="Montserrat-Thin"/>
                <a:cs typeface="Montserrat-Thin"/>
              </a:rPr>
              <a:t> </a:t>
            </a:r>
            <a:r>
              <a:rPr sz="1400" spc="-15" dirty="0">
                <a:solidFill>
                  <a:srgbClr val="FFFFFF"/>
                </a:solidFill>
                <a:latin typeface="Montserrat-Thin"/>
                <a:cs typeface="Montserrat-Thin"/>
              </a:rPr>
              <a:t>Gas</a:t>
            </a:r>
            <a:r>
              <a:rPr lang="en-US" sz="1400" spc="-15" dirty="0">
                <a:solidFill>
                  <a:srgbClr val="FFFFFF"/>
                </a:solidFill>
                <a:latin typeface="Montserrat-Thin"/>
                <a:cs typeface="Montserrat-Thin"/>
              </a:rPr>
              <a:t> </a:t>
            </a:r>
            <a:r>
              <a:rPr sz="1400" spc="-6" dirty="0">
                <a:solidFill>
                  <a:srgbClr val="FFFFFF"/>
                </a:solidFill>
                <a:latin typeface="Montserrat-Thin"/>
                <a:cs typeface="Montserrat-Thin"/>
              </a:rPr>
              <a:t>Subs</a:t>
            </a:r>
            <a:r>
              <a:rPr lang="en-US" sz="1400" spc="-6" dirty="0">
                <a:solidFill>
                  <a:srgbClr val="FFFFFF"/>
                </a:solidFill>
                <a:latin typeface="Montserrat-Thin"/>
                <a:cs typeface="Montserrat-Thin"/>
              </a:rPr>
              <a:t>ectors</a:t>
            </a:r>
            <a:endParaRPr sz="1400" dirty="0">
              <a:latin typeface="Montserrat-Thin"/>
              <a:cs typeface="Montserrat-Thin"/>
            </a:endParaRPr>
          </a:p>
        </p:txBody>
      </p:sp>
      <p:sp>
        <p:nvSpPr>
          <p:cNvPr id="7" name="object 7"/>
          <p:cNvSpPr/>
          <p:nvPr/>
        </p:nvSpPr>
        <p:spPr>
          <a:xfrm>
            <a:off x="8533564" y="2294136"/>
            <a:ext cx="2235556" cy="711911"/>
          </a:xfrm>
          <a:custGeom>
            <a:avLst/>
            <a:gdLst/>
            <a:ahLst/>
            <a:cxnLst/>
            <a:rect l="l" t="t" r="r" b="b"/>
            <a:pathLst>
              <a:path w="3660140" h="912495">
                <a:moveTo>
                  <a:pt x="3434195" y="0"/>
                </a:moveTo>
                <a:lnTo>
                  <a:pt x="225455" y="0"/>
                </a:lnTo>
                <a:lnTo>
                  <a:pt x="180018" y="4580"/>
                </a:lnTo>
                <a:lnTo>
                  <a:pt x="137697" y="17717"/>
                </a:lnTo>
                <a:lnTo>
                  <a:pt x="99400" y="38503"/>
                </a:lnTo>
                <a:lnTo>
                  <a:pt x="66033" y="66033"/>
                </a:lnTo>
                <a:lnTo>
                  <a:pt x="38503" y="99400"/>
                </a:lnTo>
                <a:lnTo>
                  <a:pt x="17717" y="137697"/>
                </a:lnTo>
                <a:lnTo>
                  <a:pt x="4580" y="180018"/>
                </a:lnTo>
                <a:lnTo>
                  <a:pt x="0" y="225455"/>
                </a:lnTo>
                <a:lnTo>
                  <a:pt x="0" y="686886"/>
                </a:lnTo>
                <a:lnTo>
                  <a:pt x="4580" y="732323"/>
                </a:lnTo>
                <a:lnTo>
                  <a:pt x="17717" y="774644"/>
                </a:lnTo>
                <a:lnTo>
                  <a:pt x="38503" y="812941"/>
                </a:lnTo>
                <a:lnTo>
                  <a:pt x="66033" y="846308"/>
                </a:lnTo>
                <a:lnTo>
                  <a:pt x="99400" y="873838"/>
                </a:lnTo>
                <a:lnTo>
                  <a:pt x="137697" y="894624"/>
                </a:lnTo>
                <a:lnTo>
                  <a:pt x="180018" y="907761"/>
                </a:lnTo>
                <a:lnTo>
                  <a:pt x="225455" y="912342"/>
                </a:lnTo>
                <a:lnTo>
                  <a:pt x="3434195" y="912342"/>
                </a:lnTo>
                <a:lnTo>
                  <a:pt x="3479632" y="907761"/>
                </a:lnTo>
                <a:lnTo>
                  <a:pt x="3521953" y="894624"/>
                </a:lnTo>
                <a:lnTo>
                  <a:pt x="3560250" y="873838"/>
                </a:lnTo>
                <a:lnTo>
                  <a:pt x="3593616" y="846308"/>
                </a:lnTo>
                <a:lnTo>
                  <a:pt x="3621146" y="812941"/>
                </a:lnTo>
                <a:lnTo>
                  <a:pt x="3641933" y="774644"/>
                </a:lnTo>
                <a:lnTo>
                  <a:pt x="3655070" y="732323"/>
                </a:lnTo>
                <a:lnTo>
                  <a:pt x="3659650" y="686886"/>
                </a:lnTo>
                <a:lnTo>
                  <a:pt x="3659650" y="225455"/>
                </a:lnTo>
                <a:lnTo>
                  <a:pt x="3655070" y="180018"/>
                </a:lnTo>
                <a:lnTo>
                  <a:pt x="3641933" y="137697"/>
                </a:lnTo>
                <a:lnTo>
                  <a:pt x="3621146" y="99400"/>
                </a:lnTo>
                <a:lnTo>
                  <a:pt x="3593616" y="66033"/>
                </a:lnTo>
                <a:lnTo>
                  <a:pt x="3560250" y="38503"/>
                </a:lnTo>
                <a:lnTo>
                  <a:pt x="3521953" y="17717"/>
                </a:lnTo>
                <a:lnTo>
                  <a:pt x="3479632" y="4580"/>
                </a:lnTo>
                <a:lnTo>
                  <a:pt x="3434195" y="0"/>
                </a:lnTo>
                <a:close/>
              </a:path>
            </a:pathLst>
          </a:custGeom>
          <a:solidFill>
            <a:srgbClr val="1C218E"/>
          </a:solidFill>
        </p:spPr>
        <p:txBody>
          <a:bodyPr wrap="square" lIns="0" tIns="0" rIns="0" bIns="0" rtlCol="0"/>
          <a:lstStyle/>
          <a:p>
            <a:endParaRPr sz="1092" dirty="0"/>
          </a:p>
        </p:txBody>
      </p:sp>
      <p:sp>
        <p:nvSpPr>
          <p:cNvPr id="8" name="object 8"/>
          <p:cNvSpPr txBox="1"/>
          <p:nvPr/>
        </p:nvSpPr>
        <p:spPr>
          <a:xfrm>
            <a:off x="8533564" y="2330177"/>
            <a:ext cx="2174369" cy="615914"/>
          </a:xfrm>
          <a:prstGeom prst="rect">
            <a:avLst/>
          </a:prstGeom>
        </p:spPr>
        <p:txBody>
          <a:bodyPr vert="horz" wrap="square" lIns="0" tIns="45823" rIns="0" bIns="0" rtlCol="0">
            <a:spAutoFit/>
          </a:bodyPr>
          <a:lstStyle/>
          <a:p>
            <a:pPr marL="525612" marR="3081" indent="-517911" algn="ctr">
              <a:lnSpc>
                <a:spcPct val="79500"/>
              </a:lnSpc>
              <a:spcBef>
                <a:spcPts val="361"/>
              </a:spcBef>
            </a:pPr>
            <a:r>
              <a:rPr lang="en-US" sz="1400" dirty="0">
                <a:solidFill>
                  <a:srgbClr val="FFFFFF"/>
                </a:solidFill>
                <a:latin typeface="Montserrat-Thin"/>
                <a:cs typeface="Montserrat-Thin"/>
              </a:rPr>
              <a:t>Electricity and Renewable</a:t>
            </a:r>
          </a:p>
          <a:p>
            <a:pPr marL="525612" marR="3081" indent="-517911" algn="ctr">
              <a:lnSpc>
                <a:spcPct val="79500"/>
              </a:lnSpc>
              <a:spcBef>
                <a:spcPts val="361"/>
              </a:spcBef>
            </a:pPr>
            <a:r>
              <a:rPr lang="en-US" sz="1400" dirty="0">
                <a:solidFill>
                  <a:srgbClr val="FFFFFF"/>
                </a:solidFill>
                <a:latin typeface="Montserrat-Thin"/>
                <a:cs typeface="Montserrat-Thin"/>
              </a:rPr>
              <a:t>Energy Subsector</a:t>
            </a:r>
            <a:endParaRPr sz="1400" dirty="0">
              <a:latin typeface="Montserrat-Thin"/>
              <a:cs typeface="Montserrat-Thin"/>
            </a:endParaRPr>
          </a:p>
        </p:txBody>
      </p:sp>
      <p:grpSp>
        <p:nvGrpSpPr>
          <p:cNvPr id="9" name="object 9"/>
          <p:cNvGrpSpPr/>
          <p:nvPr/>
        </p:nvGrpSpPr>
        <p:grpSpPr>
          <a:xfrm>
            <a:off x="2448138" y="1981940"/>
            <a:ext cx="7174908" cy="251832"/>
            <a:chOff x="4036454" y="3184595"/>
            <a:chExt cx="11831955" cy="415290"/>
          </a:xfrm>
        </p:grpSpPr>
        <p:sp>
          <p:nvSpPr>
            <p:cNvPr id="10" name="object 10"/>
            <p:cNvSpPr/>
            <p:nvPr/>
          </p:nvSpPr>
          <p:spPr>
            <a:xfrm>
              <a:off x="4053385" y="3383684"/>
              <a:ext cx="11798300" cy="199390"/>
            </a:xfrm>
            <a:custGeom>
              <a:avLst/>
              <a:gdLst/>
              <a:ahLst/>
              <a:cxnLst/>
              <a:rect l="l" t="t" r="r" b="b"/>
              <a:pathLst>
                <a:path w="11798300" h="199389">
                  <a:moveTo>
                    <a:pt x="0" y="199089"/>
                  </a:moveTo>
                  <a:lnTo>
                    <a:pt x="0" y="0"/>
                  </a:lnTo>
                  <a:lnTo>
                    <a:pt x="11798019" y="0"/>
                  </a:lnTo>
                  <a:lnTo>
                    <a:pt x="11798019" y="199089"/>
                  </a:lnTo>
                </a:path>
              </a:pathLst>
            </a:custGeom>
            <a:ln w="33860">
              <a:solidFill>
                <a:srgbClr val="1C218E"/>
              </a:solidFill>
            </a:ln>
          </p:spPr>
          <p:txBody>
            <a:bodyPr wrap="square" lIns="0" tIns="0" rIns="0" bIns="0" rtlCol="0"/>
            <a:lstStyle/>
            <a:p>
              <a:endParaRPr sz="1092"/>
            </a:p>
          </p:txBody>
        </p:sp>
        <p:sp>
          <p:nvSpPr>
            <p:cNvPr id="11" name="object 11"/>
            <p:cNvSpPr/>
            <p:nvPr/>
          </p:nvSpPr>
          <p:spPr>
            <a:xfrm>
              <a:off x="10142748" y="3184595"/>
              <a:ext cx="0" cy="199390"/>
            </a:xfrm>
            <a:custGeom>
              <a:avLst/>
              <a:gdLst/>
              <a:ahLst/>
              <a:cxnLst/>
              <a:rect l="l" t="t" r="r" b="b"/>
              <a:pathLst>
                <a:path h="199389">
                  <a:moveTo>
                    <a:pt x="0" y="199089"/>
                  </a:moveTo>
                  <a:lnTo>
                    <a:pt x="0" y="0"/>
                  </a:lnTo>
                </a:path>
              </a:pathLst>
            </a:custGeom>
            <a:ln w="33860">
              <a:solidFill>
                <a:srgbClr val="1C218E"/>
              </a:solidFill>
            </a:ln>
          </p:spPr>
          <p:txBody>
            <a:bodyPr wrap="square" lIns="0" tIns="0" rIns="0" bIns="0" rtlCol="0"/>
            <a:lstStyle/>
            <a:p>
              <a:endParaRPr sz="1092"/>
            </a:p>
          </p:txBody>
        </p:sp>
      </p:grpSp>
      <p:sp>
        <p:nvSpPr>
          <p:cNvPr id="12" name="object 12"/>
          <p:cNvSpPr txBox="1"/>
          <p:nvPr/>
        </p:nvSpPr>
        <p:spPr>
          <a:xfrm>
            <a:off x="4449037" y="2999092"/>
            <a:ext cx="1191389" cy="216589"/>
          </a:xfrm>
          <a:prstGeom prst="rect">
            <a:avLst/>
          </a:prstGeom>
          <a:solidFill>
            <a:srgbClr val="EC2123"/>
          </a:solidFill>
        </p:spPr>
        <p:txBody>
          <a:bodyPr vert="horz" wrap="square" lIns="0" tIns="11167" rIns="0" bIns="0" rtlCol="0">
            <a:spAutoFit/>
          </a:bodyPr>
          <a:lstStyle/>
          <a:p>
            <a:pPr marL="240665">
              <a:spcBef>
                <a:spcPts val="88"/>
              </a:spcBef>
            </a:pPr>
            <a:r>
              <a:rPr lang="en-GB" sz="1334" b="1" spc="33" dirty="0">
                <a:solidFill>
                  <a:srgbClr val="FFFFFF"/>
                </a:solidFill>
                <a:latin typeface="Montserrat-Thin"/>
                <a:cs typeface="Montserrat-Thin"/>
              </a:rPr>
              <a:t>Sources</a:t>
            </a:r>
            <a:endParaRPr lang="en-GB" sz="1334" b="1" dirty="0">
              <a:latin typeface="Montserrat-Thin"/>
              <a:cs typeface="Montserrat-Thin"/>
            </a:endParaRPr>
          </a:p>
        </p:txBody>
      </p:sp>
      <p:sp>
        <p:nvSpPr>
          <p:cNvPr id="14" name="object 14"/>
          <p:cNvSpPr/>
          <p:nvPr/>
        </p:nvSpPr>
        <p:spPr>
          <a:xfrm>
            <a:off x="1521609" y="3436396"/>
            <a:ext cx="7311606" cy="0"/>
          </a:xfrm>
          <a:custGeom>
            <a:avLst/>
            <a:gdLst/>
            <a:ahLst/>
            <a:cxnLst/>
            <a:rect l="l" t="t" r="r" b="b"/>
            <a:pathLst>
              <a:path w="12057380">
                <a:moveTo>
                  <a:pt x="12057290" y="0"/>
                </a:moveTo>
                <a:lnTo>
                  <a:pt x="0" y="0"/>
                </a:lnTo>
              </a:path>
            </a:pathLst>
          </a:custGeom>
          <a:ln w="33781">
            <a:solidFill>
              <a:srgbClr val="1C218E"/>
            </a:solidFill>
          </a:ln>
        </p:spPr>
        <p:txBody>
          <a:bodyPr wrap="square" lIns="0" tIns="0" rIns="0" bIns="0" rtlCol="0"/>
          <a:lstStyle/>
          <a:p>
            <a:endParaRPr sz="1092"/>
          </a:p>
        </p:txBody>
      </p:sp>
      <p:sp>
        <p:nvSpPr>
          <p:cNvPr id="15" name="object 15"/>
          <p:cNvSpPr txBox="1"/>
          <p:nvPr/>
        </p:nvSpPr>
        <p:spPr>
          <a:xfrm>
            <a:off x="8985491" y="3192405"/>
            <a:ext cx="1569138" cy="340317"/>
          </a:xfrm>
          <a:prstGeom prst="rect">
            <a:avLst/>
          </a:prstGeom>
          <a:noFill/>
        </p:spPr>
        <p:txBody>
          <a:bodyPr vert="horz" wrap="square" lIns="0" tIns="93186" rIns="0" bIns="0" rtlCol="0">
            <a:spAutoFit/>
          </a:bodyPr>
          <a:lstStyle/>
          <a:p>
            <a:pPr marL="225262">
              <a:spcBef>
                <a:spcPts val="734"/>
              </a:spcBef>
            </a:pPr>
            <a:r>
              <a:rPr sz="1600" spc="-6" dirty="0">
                <a:solidFill>
                  <a:srgbClr val="FFFFFF"/>
                </a:solidFill>
                <a:latin typeface="Montserrat-Thin"/>
                <a:cs typeface="Montserrat-Thin"/>
              </a:rPr>
              <a:t>Generation</a:t>
            </a:r>
            <a:endParaRPr sz="1600" dirty="0">
              <a:latin typeface="Montserrat-Thin"/>
              <a:cs typeface="Montserrat-Thin"/>
            </a:endParaRPr>
          </a:p>
        </p:txBody>
      </p:sp>
      <p:sp>
        <p:nvSpPr>
          <p:cNvPr id="16" name="object 16"/>
          <p:cNvSpPr txBox="1"/>
          <p:nvPr/>
        </p:nvSpPr>
        <p:spPr>
          <a:xfrm>
            <a:off x="8963481" y="3659848"/>
            <a:ext cx="1577293" cy="345284"/>
          </a:xfrm>
          <a:prstGeom prst="rect">
            <a:avLst/>
          </a:prstGeom>
          <a:noFill/>
        </p:spPr>
        <p:txBody>
          <a:bodyPr vert="horz" wrap="square" lIns="0" tIns="93186" rIns="0" bIns="0" rtlCol="0">
            <a:spAutoFit/>
          </a:bodyPr>
          <a:lstStyle/>
          <a:p>
            <a:pPr marL="225262">
              <a:spcBef>
                <a:spcPts val="734"/>
              </a:spcBef>
            </a:pPr>
            <a:r>
              <a:rPr sz="1600" spc="-6" dirty="0">
                <a:solidFill>
                  <a:srgbClr val="FFFFFF"/>
                </a:solidFill>
                <a:latin typeface="Montserrat-Thin"/>
                <a:cs typeface="Montserrat-Thin"/>
              </a:rPr>
              <a:t>Transmission</a:t>
            </a:r>
            <a:endParaRPr sz="1600" dirty="0">
              <a:latin typeface="Montserrat-Thin"/>
              <a:cs typeface="Montserrat-Thin"/>
            </a:endParaRPr>
          </a:p>
        </p:txBody>
      </p:sp>
      <p:sp>
        <p:nvSpPr>
          <p:cNvPr id="17" name="object 17"/>
          <p:cNvSpPr txBox="1"/>
          <p:nvPr/>
        </p:nvSpPr>
        <p:spPr>
          <a:xfrm>
            <a:off x="9013201" y="4127306"/>
            <a:ext cx="1569138" cy="339150"/>
          </a:xfrm>
          <a:prstGeom prst="rect">
            <a:avLst/>
          </a:prstGeom>
          <a:noFill/>
        </p:spPr>
        <p:txBody>
          <a:bodyPr vert="horz" wrap="square" lIns="0" tIns="92030" rIns="0" bIns="0" rtlCol="0">
            <a:spAutoFit/>
          </a:bodyPr>
          <a:lstStyle/>
          <a:p>
            <a:pPr marL="225262">
              <a:spcBef>
                <a:spcPts val="725"/>
              </a:spcBef>
            </a:pPr>
            <a:r>
              <a:rPr sz="1600" spc="-6" dirty="0">
                <a:solidFill>
                  <a:srgbClr val="FFFFFF"/>
                </a:solidFill>
                <a:latin typeface="Montserrat-Thin"/>
                <a:cs typeface="Montserrat-Thin"/>
              </a:rPr>
              <a:t>Distribution</a:t>
            </a:r>
            <a:endParaRPr sz="1600" dirty="0">
              <a:latin typeface="Montserrat-Thin"/>
              <a:cs typeface="Montserrat-Thin"/>
            </a:endParaRPr>
          </a:p>
        </p:txBody>
      </p:sp>
      <p:grpSp>
        <p:nvGrpSpPr>
          <p:cNvPr id="18" name="object 18"/>
          <p:cNvGrpSpPr/>
          <p:nvPr/>
        </p:nvGrpSpPr>
        <p:grpSpPr>
          <a:xfrm>
            <a:off x="1130313" y="3880689"/>
            <a:ext cx="782836" cy="711214"/>
            <a:chOff x="1863263" y="6315771"/>
            <a:chExt cx="1290955" cy="1172845"/>
          </a:xfrm>
        </p:grpSpPr>
        <p:sp>
          <p:nvSpPr>
            <p:cNvPr id="19" name="object 19"/>
            <p:cNvSpPr/>
            <p:nvPr/>
          </p:nvSpPr>
          <p:spPr>
            <a:xfrm>
              <a:off x="1863263" y="6315771"/>
              <a:ext cx="1290955" cy="798195"/>
            </a:xfrm>
            <a:custGeom>
              <a:avLst/>
              <a:gdLst/>
              <a:ahLst/>
              <a:cxnLst/>
              <a:rect l="l" t="t" r="r" b="b"/>
              <a:pathLst>
                <a:path w="1290955" h="798195">
                  <a:moveTo>
                    <a:pt x="1154649" y="0"/>
                  </a:moveTo>
                  <a:lnTo>
                    <a:pt x="135905" y="0"/>
                  </a:lnTo>
                  <a:lnTo>
                    <a:pt x="92949" y="6928"/>
                  </a:lnTo>
                  <a:lnTo>
                    <a:pt x="55641" y="26222"/>
                  </a:lnTo>
                  <a:lnTo>
                    <a:pt x="26222" y="55641"/>
                  </a:lnTo>
                  <a:lnTo>
                    <a:pt x="6928" y="92949"/>
                  </a:lnTo>
                  <a:lnTo>
                    <a:pt x="0" y="135905"/>
                  </a:lnTo>
                  <a:lnTo>
                    <a:pt x="0" y="797723"/>
                  </a:lnTo>
                  <a:lnTo>
                    <a:pt x="1290554" y="797723"/>
                  </a:lnTo>
                  <a:lnTo>
                    <a:pt x="1290554" y="135905"/>
                  </a:lnTo>
                  <a:lnTo>
                    <a:pt x="1283625" y="92949"/>
                  </a:lnTo>
                  <a:lnTo>
                    <a:pt x="1264332" y="55641"/>
                  </a:lnTo>
                  <a:lnTo>
                    <a:pt x="1234912" y="26222"/>
                  </a:lnTo>
                  <a:lnTo>
                    <a:pt x="1197605" y="6928"/>
                  </a:lnTo>
                  <a:lnTo>
                    <a:pt x="1154649" y="0"/>
                  </a:lnTo>
                  <a:close/>
                </a:path>
              </a:pathLst>
            </a:custGeom>
            <a:solidFill>
              <a:srgbClr val="EB2123"/>
            </a:solidFill>
          </p:spPr>
          <p:txBody>
            <a:bodyPr wrap="square" lIns="0" tIns="0" rIns="0" bIns="0" rtlCol="0"/>
            <a:lstStyle/>
            <a:p>
              <a:endParaRPr sz="1092"/>
            </a:p>
          </p:txBody>
        </p:sp>
        <p:sp>
          <p:nvSpPr>
            <p:cNvPr id="20" name="object 20"/>
            <p:cNvSpPr/>
            <p:nvPr/>
          </p:nvSpPr>
          <p:spPr>
            <a:xfrm>
              <a:off x="1863266" y="7113495"/>
              <a:ext cx="1290955" cy="375285"/>
            </a:xfrm>
            <a:custGeom>
              <a:avLst/>
              <a:gdLst/>
              <a:ahLst/>
              <a:cxnLst/>
              <a:rect l="l" t="t" r="r" b="b"/>
              <a:pathLst>
                <a:path w="1290955" h="375284">
                  <a:moveTo>
                    <a:pt x="1290554" y="0"/>
                  </a:moveTo>
                  <a:lnTo>
                    <a:pt x="0" y="0"/>
                  </a:lnTo>
                  <a:lnTo>
                    <a:pt x="0" y="239124"/>
                  </a:lnTo>
                  <a:lnTo>
                    <a:pt x="6928" y="282080"/>
                  </a:lnTo>
                  <a:lnTo>
                    <a:pt x="26222" y="319387"/>
                  </a:lnTo>
                  <a:lnTo>
                    <a:pt x="55641" y="348807"/>
                  </a:lnTo>
                  <a:lnTo>
                    <a:pt x="92949" y="368100"/>
                  </a:lnTo>
                  <a:lnTo>
                    <a:pt x="135905" y="375029"/>
                  </a:lnTo>
                  <a:lnTo>
                    <a:pt x="1154649" y="375029"/>
                  </a:lnTo>
                  <a:lnTo>
                    <a:pt x="1197605" y="368100"/>
                  </a:lnTo>
                  <a:lnTo>
                    <a:pt x="1234912" y="348807"/>
                  </a:lnTo>
                  <a:lnTo>
                    <a:pt x="1264332" y="319387"/>
                  </a:lnTo>
                  <a:lnTo>
                    <a:pt x="1283625" y="282080"/>
                  </a:lnTo>
                  <a:lnTo>
                    <a:pt x="1290554" y="239124"/>
                  </a:lnTo>
                  <a:lnTo>
                    <a:pt x="1290554" y="0"/>
                  </a:lnTo>
                  <a:close/>
                </a:path>
              </a:pathLst>
            </a:custGeom>
            <a:solidFill>
              <a:srgbClr val="1C218E"/>
            </a:solidFill>
          </p:spPr>
          <p:txBody>
            <a:bodyPr wrap="square" lIns="0" tIns="0" rIns="0" bIns="0" rtlCol="0"/>
            <a:lstStyle/>
            <a:p>
              <a:endParaRPr sz="1092"/>
            </a:p>
          </p:txBody>
        </p:sp>
      </p:grpSp>
      <p:grpSp>
        <p:nvGrpSpPr>
          <p:cNvPr id="21" name="object 21"/>
          <p:cNvGrpSpPr/>
          <p:nvPr/>
        </p:nvGrpSpPr>
        <p:grpSpPr>
          <a:xfrm>
            <a:off x="1512565" y="3427650"/>
            <a:ext cx="1295742" cy="1164435"/>
            <a:chOff x="2493626" y="5568677"/>
            <a:chExt cx="2136775" cy="1920239"/>
          </a:xfrm>
        </p:grpSpPr>
        <p:sp>
          <p:nvSpPr>
            <p:cNvPr id="22" name="object 22"/>
            <p:cNvSpPr/>
            <p:nvPr/>
          </p:nvSpPr>
          <p:spPr>
            <a:xfrm>
              <a:off x="2510771" y="5585822"/>
              <a:ext cx="0" cy="662305"/>
            </a:xfrm>
            <a:custGeom>
              <a:avLst/>
              <a:gdLst/>
              <a:ahLst/>
              <a:cxnLst/>
              <a:rect l="l" t="t" r="r" b="b"/>
              <a:pathLst>
                <a:path h="662304">
                  <a:moveTo>
                    <a:pt x="0" y="0"/>
                  </a:moveTo>
                  <a:lnTo>
                    <a:pt x="0" y="661750"/>
                  </a:lnTo>
                </a:path>
              </a:pathLst>
            </a:custGeom>
            <a:ln w="33860">
              <a:solidFill>
                <a:srgbClr val="1C218E"/>
              </a:solidFill>
            </a:ln>
          </p:spPr>
          <p:txBody>
            <a:bodyPr wrap="square" lIns="0" tIns="0" rIns="0" bIns="0" rtlCol="0"/>
            <a:lstStyle/>
            <a:p>
              <a:endParaRPr sz="1092"/>
            </a:p>
          </p:txBody>
        </p:sp>
        <p:sp>
          <p:nvSpPr>
            <p:cNvPr id="23" name="object 23"/>
            <p:cNvSpPr/>
            <p:nvPr/>
          </p:nvSpPr>
          <p:spPr>
            <a:xfrm>
              <a:off x="3986934" y="5585822"/>
              <a:ext cx="0" cy="662305"/>
            </a:xfrm>
            <a:custGeom>
              <a:avLst/>
              <a:gdLst/>
              <a:ahLst/>
              <a:cxnLst/>
              <a:rect l="l" t="t" r="r" b="b"/>
              <a:pathLst>
                <a:path h="662304">
                  <a:moveTo>
                    <a:pt x="0" y="0"/>
                  </a:moveTo>
                  <a:lnTo>
                    <a:pt x="0" y="661750"/>
                  </a:lnTo>
                </a:path>
              </a:pathLst>
            </a:custGeom>
            <a:ln w="33860">
              <a:solidFill>
                <a:srgbClr val="1C218E"/>
              </a:solidFill>
            </a:ln>
          </p:spPr>
          <p:txBody>
            <a:bodyPr wrap="square" lIns="0" tIns="0" rIns="0" bIns="0" rtlCol="0"/>
            <a:lstStyle/>
            <a:p>
              <a:endParaRPr sz="1092"/>
            </a:p>
          </p:txBody>
        </p:sp>
        <p:sp>
          <p:nvSpPr>
            <p:cNvPr id="24" name="object 24"/>
            <p:cNvSpPr/>
            <p:nvPr/>
          </p:nvSpPr>
          <p:spPr>
            <a:xfrm>
              <a:off x="3339426" y="6315771"/>
              <a:ext cx="1290955" cy="798195"/>
            </a:xfrm>
            <a:custGeom>
              <a:avLst/>
              <a:gdLst/>
              <a:ahLst/>
              <a:cxnLst/>
              <a:rect l="l" t="t" r="r" b="b"/>
              <a:pathLst>
                <a:path w="1290954" h="798195">
                  <a:moveTo>
                    <a:pt x="1154649" y="0"/>
                  </a:moveTo>
                  <a:lnTo>
                    <a:pt x="135905" y="0"/>
                  </a:lnTo>
                  <a:lnTo>
                    <a:pt x="92949" y="6928"/>
                  </a:lnTo>
                  <a:lnTo>
                    <a:pt x="55641" y="26222"/>
                  </a:lnTo>
                  <a:lnTo>
                    <a:pt x="26222" y="55641"/>
                  </a:lnTo>
                  <a:lnTo>
                    <a:pt x="6928" y="92949"/>
                  </a:lnTo>
                  <a:lnTo>
                    <a:pt x="0" y="135905"/>
                  </a:lnTo>
                  <a:lnTo>
                    <a:pt x="0" y="797723"/>
                  </a:lnTo>
                  <a:lnTo>
                    <a:pt x="1290554" y="797723"/>
                  </a:lnTo>
                  <a:lnTo>
                    <a:pt x="1290554" y="135905"/>
                  </a:lnTo>
                  <a:lnTo>
                    <a:pt x="1283625" y="92949"/>
                  </a:lnTo>
                  <a:lnTo>
                    <a:pt x="1264332" y="55641"/>
                  </a:lnTo>
                  <a:lnTo>
                    <a:pt x="1234912" y="26222"/>
                  </a:lnTo>
                  <a:lnTo>
                    <a:pt x="1197605" y="6928"/>
                  </a:lnTo>
                  <a:lnTo>
                    <a:pt x="1154649" y="0"/>
                  </a:lnTo>
                  <a:close/>
                </a:path>
              </a:pathLst>
            </a:custGeom>
            <a:solidFill>
              <a:srgbClr val="EB2123"/>
            </a:solidFill>
          </p:spPr>
          <p:txBody>
            <a:bodyPr wrap="square" lIns="0" tIns="0" rIns="0" bIns="0" rtlCol="0"/>
            <a:lstStyle/>
            <a:p>
              <a:endParaRPr sz="1092"/>
            </a:p>
          </p:txBody>
        </p:sp>
        <p:sp>
          <p:nvSpPr>
            <p:cNvPr id="25" name="object 25"/>
            <p:cNvSpPr/>
            <p:nvPr/>
          </p:nvSpPr>
          <p:spPr>
            <a:xfrm>
              <a:off x="3339429" y="7113495"/>
              <a:ext cx="1290955" cy="375285"/>
            </a:xfrm>
            <a:custGeom>
              <a:avLst/>
              <a:gdLst/>
              <a:ahLst/>
              <a:cxnLst/>
              <a:rect l="l" t="t" r="r" b="b"/>
              <a:pathLst>
                <a:path w="1290954" h="375284">
                  <a:moveTo>
                    <a:pt x="1290554" y="0"/>
                  </a:moveTo>
                  <a:lnTo>
                    <a:pt x="0" y="0"/>
                  </a:lnTo>
                  <a:lnTo>
                    <a:pt x="0" y="239124"/>
                  </a:lnTo>
                  <a:lnTo>
                    <a:pt x="6928" y="282080"/>
                  </a:lnTo>
                  <a:lnTo>
                    <a:pt x="26222" y="319387"/>
                  </a:lnTo>
                  <a:lnTo>
                    <a:pt x="55641" y="348807"/>
                  </a:lnTo>
                  <a:lnTo>
                    <a:pt x="92949" y="368100"/>
                  </a:lnTo>
                  <a:lnTo>
                    <a:pt x="135905" y="375029"/>
                  </a:lnTo>
                  <a:lnTo>
                    <a:pt x="1154649" y="375029"/>
                  </a:lnTo>
                  <a:lnTo>
                    <a:pt x="1197605" y="368100"/>
                  </a:lnTo>
                  <a:lnTo>
                    <a:pt x="1234912" y="348807"/>
                  </a:lnTo>
                  <a:lnTo>
                    <a:pt x="1264332" y="319387"/>
                  </a:lnTo>
                  <a:lnTo>
                    <a:pt x="1283625" y="282080"/>
                  </a:lnTo>
                  <a:lnTo>
                    <a:pt x="1290554" y="239124"/>
                  </a:lnTo>
                  <a:lnTo>
                    <a:pt x="1290554" y="0"/>
                  </a:lnTo>
                  <a:close/>
                </a:path>
              </a:pathLst>
            </a:custGeom>
            <a:solidFill>
              <a:srgbClr val="1C218E"/>
            </a:solidFill>
          </p:spPr>
          <p:txBody>
            <a:bodyPr wrap="square" lIns="0" tIns="0" rIns="0" bIns="0" rtlCol="0"/>
            <a:lstStyle/>
            <a:p>
              <a:endParaRPr sz="1092"/>
            </a:p>
          </p:txBody>
        </p:sp>
      </p:grpSp>
      <p:sp>
        <p:nvSpPr>
          <p:cNvPr id="26" name="object 26"/>
          <p:cNvSpPr txBox="1"/>
          <p:nvPr/>
        </p:nvSpPr>
        <p:spPr>
          <a:xfrm>
            <a:off x="1314233" y="4367753"/>
            <a:ext cx="529554" cy="179776"/>
          </a:xfrm>
          <a:prstGeom prst="rect">
            <a:avLst/>
          </a:prstGeom>
        </p:spPr>
        <p:txBody>
          <a:bodyPr vert="horz" wrap="square" lIns="0" tIns="10397" rIns="0" bIns="0" rtlCol="0">
            <a:spAutoFit/>
          </a:bodyPr>
          <a:lstStyle/>
          <a:p>
            <a:pPr marL="7701">
              <a:spcBef>
                <a:spcPts val="82"/>
              </a:spcBef>
            </a:pPr>
            <a:r>
              <a:rPr sz="1100" spc="-12" dirty="0">
                <a:solidFill>
                  <a:srgbClr val="FFFFFF"/>
                </a:solidFill>
                <a:latin typeface="Montserrat-Thin"/>
                <a:cs typeface="Montserrat-Thin"/>
              </a:rPr>
              <a:t>Hydro</a:t>
            </a:r>
            <a:endParaRPr sz="1100" dirty="0">
              <a:latin typeface="Montserrat-Thin"/>
              <a:cs typeface="Montserrat-Thin"/>
            </a:endParaRPr>
          </a:p>
        </p:txBody>
      </p:sp>
      <p:sp>
        <p:nvSpPr>
          <p:cNvPr id="27" name="object 27"/>
          <p:cNvSpPr/>
          <p:nvPr/>
        </p:nvSpPr>
        <p:spPr>
          <a:xfrm>
            <a:off x="1336725" y="3966091"/>
            <a:ext cx="370047" cy="333851"/>
          </a:xfrm>
          <a:custGeom>
            <a:avLst/>
            <a:gdLst/>
            <a:ahLst/>
            <a:cxnLst/>
            <a:rect l="l" t="t" r="r" b="b"/>
            <a:pathLst>
              <a:path w="610235" h="550545">
                <a:moveTo>
                  <a:pt x="603123" y="528358"/>
                </a:moveTo>
                <a:lnTo>
                  <a:pt x="598881" y="518058"/>
                </a:lnTo>
                <a:lnTo>
                  <a:pt x="599757" y="510298"/>
                </a:lnTo>
                <a:lnTo>
                  <a:pt x="599528" y="501929"/>
                </a:lnTo>
                <a:lnTo>
                  <a:pt x="557491" y="479933"/>
                </a:lnTo>
                <a:lnTo>
                  <a:pt x="531393" y="477672"/>
                </a:lnTo>
                <a:lnTo>
                  <a:pt x="505460" y="480631"/>
                </a:lnTo>
                <a:lnTo>
                  <a:pt x="472516" y="491794"/>
                </a:lnTo>
                <a:lnTo>
                  <a:pt x="465709" y="492544"/>
                </a:lnTo>
                <a:lnTo>
                  <a:pt x="458876" y="491337"/>
                </a:lnTo>
                <a:lnTo>
                  <a:pt x="431495" y="478878"/>
                </a:lnTo>
                <a:lnTo>
                  <a:pt x="410679" y="474091"/>
                </a:lnTo>
                <a:lnTo>
                  <a:pt x="389305" y="473837"/>
                </a:lnTo>
                <a:lnTo>
                  <a:pt x="360387" y="479666"/>
                </a:lnTo>
                <a:lnTo>
                  <a:pt x="354025" y="479209"/>
                </a:lnTo>
                <a:lnTo>
                  <a:pt x="348081" y="477024"/>
                </a:lnTo>
                <a:lnTo>
                  <a:pt x="342214" y="473278"/>
                </a:lnTo>
                <a:lnTo>
                  <a:pt x="302653" y="450342"/>
                </a:lnTo>
                <a:lnTo>
                  <a:pt x="260908" y="438238"/>
                </a:lnTo>
                <a:lnTo>
                  <a:pt x="218592" y="436829"/>
                </a:lnTo>
                <a:lnTo>
                  <a:pt x="177279" y="445973"/>
                </a:lnTo>
                <a:lnTo>
                  <a:pt x="138582" y="465531"/>
                </a:lnTo>
                <a:lnTo>
                  <a:pt x="104089" y="495376"/>
                </a:lnTo>
                <a:lnTo>
                  <a:pt x="97561" y="502539"/>
                </a:lnTo>
                <a:lnTo>
                  <a:pt x="92036" y="504647"/>
                </a:lnTo>
                <a:lnTo>
                  <a:pt x="82638" y="501764"/>
                </a:lnTo>
                <a:lnTo>
                  <a:pt x="74396" y="499618"/>
                </a:lnTo>
                <a:lnTo>
                  <a:pt x="65963" y="498182"/>
                </a:lnTo>
                <a:lnTo>
                  <a:pt x="57391" y="497484"/>
                </a:lnTo>
                <a:lnTo>
                  <a:pt x="48742" y="497573"/>
                </a:lnTo>
                <a:lnTo>
                  <a:pt x="40792" y="497154"/>
                </a:lnTo>
                <a:lnTo>
                  <a:pt x="2844" y="506196"/>
                </a:lnTo>
                <a:lnTo>
                  <a:pt x="0" y="529297"/>
                </a:lnTo>
                <a:lnTo>
                  <a:pt x="127" y="538645"/>
                </a:lnTo>
                <a:lnTo>
                  <a:pt x="7315" y="543445"/>
                </a:lnTo>
                <a:lnTo>
                  <a:pt x="16230" y="540588"/>
                </a:lnTo>
                <a:lnTo>
                  <a:pt x="36182" y="536079"/>
                </a:lnTo>
                <a:lnTo>
                  <a:pt x="55816" y="535533"/>
                </a:lnTo>
                <a:lnTo>
                  <a:pt x="75069" y="539064"/>
                </a:lnTo>
                <a:lnTo>
                  <a:pt x="101561" y="550011"/>
                </a:lnTo>
                <a:lnTo>
                  <a:pt x="107797" y="550227"/>
                </a:lnTo>
                <a:lnTo>
                  <a:pt x="113296" y="547052"/>
                </a:lnTo>
                <a:lnTo>
                  <a:pt x="118783" y="540080"/>
                </a:lnTo>
                <a:lnTo>
                  <a:pt x="148196" y="506260"/>
                </a:lnTo>
                <a:lnTo>
                  <a:pt x="184162" y="484454"/>
                </a:lnTo>
                <a:lnTo>
                  <a:pt x="223862" y="474903"/>
                </a:lnTo>
                <a:lnTo>
                  <a:pt x="264490" y="477799"/>
                </a:lnTo>
                <a:lnTo>
                  <a:pt x="303212" y="493382"/>
                </a:lnTo>
                <a:lnTo>
                  <a:pt x="337210" y="521843"/>
                </a:lnTo>
                <a:lnTo>
                  <a:pt x="342557" y="526643"/>
                </a:lnTo>
                <a:lnTo>
                  <a:pt x="347776" y="528561"/>
                </a:lnTo>
                <a:lnTo>
                  <a:pt x="353339" y="527824"/>
                </a:lnTo>
                <a:lnTo>
                  <a:pt x="359664" y="524637"/>
                </a:lnTo>
                <a:lnTo>
                  <a:pt x="383616" y="513765"/>
                </a:lnTo>
                <a:lnTo>
                  <a:pt x="406717" y="511987"/>
                </a:lnTo>
                <a:lnTo>
                  <a:pt x="428574" y="519328"/>
                </a:lnTo>
                <a:lnTo>
                  <a:pt x="448729" y="535800"/>
                </a:lnTo>
                <a:lnTo>
                  <a:pt x="455117" y="541413"/>
                </a:lnTo>
                <a:lnTo>
                  <a:pt x="461035" y="543433"/>
                </a:lnTo>
                <a:lnTo>
                  <a:pt x="467067" y="542086"/>
                </a:lnTo>
                <a:lnTo>
                  <a:pt x="473824" y="537654"/>
                </a:lnTo>
                <a:lnTo>
                  <a:pt x="498424" y="522757"/>
                </a:lnTo>
                <a:lnTo>
                  <a:pt x="524078" y="516305"/>
                </a:lnTo>
                <a:lnTo>
                  <a:pt x="550659" y="517575"/>
                </a:lnTo>
                <a:lnTo>
                  <a:pt x="578065" y="525830"/>
                </a:lnTo>
                <a:lnTo>
                  <a:pt x="582891" y="528840"/>
                </a:lnTo>
                <a:lnTo>
                  <a:pt x="587667" y="532447"/>
                </a:lnTo>
                <a:lnTo>
                  <a:pt x="592442" y="534555"/>
                </a:lnTo>
                <a:lnTo>
                  <a:pt x="597293" y="533069"/>
                </a:lnTo>
                <a:lnTo>
                  <a:pt x="603123" y="528358"/>
                </a:lnTo>
                <a:close/>
              </a:path>
              <a:path w="610235" h="550545">
                <a:moveTo>
                  <a:pt x="609854" y="24244"/>
                </a:moveTo>
                <a:lnTo>
                  <a:pt x="609003" y="15875"/>
                </a:lnTo>
                <a:lnTo>
                  <a:pt x="605358" y="0"/>
                </a:lnTo>
                <a:lnTo>
                  <a:pt x="597585" y="1193"/>
                </a:lnTo>
                <a:lnTo>
                  <a:pt x="104267" y="1155"/>
                </a:lnTo>
                <a:lnTo>
                  <a:pt x="95885" y="838"/>
                </a:lnTo>
                <a:lnTo>
                  <a:pt x="95758" y="9766"/>
                </a:lnTo>
                <a:lnTo>
                  <a:pt x="93954" y="26593"/>
                </a:lnTo>
                <a:lnTo>
                  <a:pt x="95669" y="34366"/>
                </a:lnTo>
                <a:lnTo>
                  <a:pt x="102489" y="40538"/>
                </a:lnTo>
                <a:lnTo>
                  <a:pt x="109207" y="43865"/>
                </a:lnTo>
                <a:lnTo>
                  <a:pt x="110185" y="47853"/>
                </a:lnTo>
                <a:lnTo>
                  <a:pt x="110007" y="175488"/>
                </a:lnTo>
                <a:lnTo>
                  <a:pt x="108635" y="183400"/>
                </a:lnTo>
                <a:lnTo>
                  <a:pt x="33058" y="398564"/>
                </a:lnTo>
                <a:lnTo>
                  <a:pt x="2260" y="483641"/>
                </a:lnTo>
                <a:lnTo>
                  <a:pt x="6337" y="484606"/>
                </a:lnTo>
                <a:lnTo>
                  <a:pt x="24625" y="480745"/>
                </a:lnTo>
                <a:lnTo>
                  <a:pt x="32969" y="479475"/>
                </a:lnTo>
                <a:lnTo>
                  <a:pt x="41236" y="479996"/>
                </a:lnTo>
                <a:lnTo>
                  <a:pt x="49961" y="479348"/>
                </a:lnTo>
                <a:lnTo>
                  <a:pt x="56375" y="476173"/>
                </a:lnTo>
                <a:lnTo>
                  <a:pt x="61074" y="470560"/>
                </a:lnTo>
                <a:lnTo>
                  <a:pt x="64655" y="462597"/>
                </a:lnTo>
                <a:lnTo>
                  <a:pt x="80721" y="417588"/>
                </a:lnTo>
                <a:lnTo>
                  <a:pt x="113169" y="327698"/>
                </a:lnTo>
                <a:lnTo>
                  <a:pt x="146164" y="238010"/>
                </a:lnTo>
                <a:lnTo>
                  <a:pt x="171831" y="199618"/>
                </a:lnTo>
                <a:lnTo>
                  <a:pt x="214566" y="181317"/>
                </a:lnTo>
                <a:lnTo>
                  <a:pt x="220776" y="179387"/>
                </a:lnTo>
                <a:lnTo>
                  <a:pt x="224243" y="175399"/>
                </a:lnTo>
                <a:lnTo>
                  <a:pt x="225209" y="168884"/>
                </a:lnTo>
                <a:lnTo>
                  <a:pt x="223913" y="159385"/>
                </a:lnTo>
                <a:lnTo>
                  <a:pt x="222186" y="148958"/>
                </a:lnTo>
                <a:lnTo>
                  <a:pt x="221449" y="138430"/>
                </a:lnTo>
                <a:lnTo>
                  <a:pt x="221856" y="127927"/>
                </a:lnTo>
                <a:lnTo>
                  <a:pt x="225285" y="105943"/>
                </a:lnTo>
                <a:lnTo>
                  <a:pt x="223939" y="98539"/>
                </a:lnTo>
                <a:lnTo>
                  <a:pt x="219633" y="94665"/>
                </a:lnTo>
                <a:lnTo>
                  <a:pt x="212445" y="93649"/>
                </a:lnTo>
                <a:lnTo>
                  <a:pt x="189661" y="93548"/>
                </a:lnTo>
                <a:lnTo>
                  <a:pt x="172021" y="94195"/>
                </a:lnTo>
                <a:lnTo>
                  <a:pt x="169164" y="89446"/>
                </a:lnTo>
                <a:lnTo>
                  <a:pt x="169341" y="80137"/>
                </a:lnTo>
                <a:lnTo>
                  <a:pt x="169799" y="73279"/>
                </a:lnTo>
                <a:lnTo>
                  <a:pt x="171881" y="68072"/>
                </a:lnTo>
                <a:lnTo>
                  <a:pt x="177076" y="65227"/>
                </a:lnTo>
                <a:lnTo>
                  <a:pt x="186855" y="65405"/>
                </a:lnTo>
                <a:lnTo>
                  <a:pt x="197523" y="66586"/>
                </a:lnTo>
                <a:lnTo>
                  <a:pt x="208254" y="66916"/>
                </a:lnTo>
                <a:lnTo>
                  <a:pt x="218986" y="66522"/>
                </a:lnTo>
                <a:lnTo>
                  <a:pt x="229679" y="65481"/>
                </a:lnTo>
                <a:lnTo>
                  <a:pt x="240715" y="64808"/>
                </a:lnTo>
                <a:lnTo>
                  <a:pt x="248119" y="66548"/>
                </a:lnTo>
                <a:lnTo>
                  <a:pt x="252209" y="71501"/>
                </a:lnTo>
                <a:lnTo>
                  <a:pt x="253301" y="80429"/>
                </a:lnTo>
                <a:lnTo>
                  <a:pt x="252933" y="102209"/>
                </a:lnTo>
                <a:lnTo>
                  <a:pt x="253047" y="172859"/>
                </a:lnTo>
                <a:lnTo>
                  <a:pt x="252780" y="178028"/>
                </a:lnTo>
                <a:lnTo>
                  <a:pt x="163817" y="421995"/>
                </a:lnTo>
                <a:lnTo>
                  <a:pt x="161112" y="425805"/>
                </a:lnTo>
                <a:lnTo>
                  <a:pt x="166649" y="432587"/>
                </a:lnTo>
                <a:lnTo>
                  <a:pt x="205079" y="420433"/>
                </a:lnTo>
                <a:lnTo>
                  <a:pt x="215493" y="419290"/>
                </a:lnTo>
                <a:lnTo>
                  <a:pt x="220256" y="414248"/>
                </a:lnTo>
                <a:lnTo>
                  <a:pt x="238404" y="363715"/>
                </a:lnTo>
                <a:lnTo>
                  <a:pt x="283464" y="240004"/>
                </a:lnTo>
                <a:lnTo>
                  <a:pt x="309245" y="200037"/>
                </a:lnTo>
                <a:lnTo>
                  <a:pt x="352958" y="181241"/>
                </a:lnTo>
                <a:lnTo>
                  <a:pt x="359892" y="179031"/>
                </a:lnTo>
                <a:lnTo>
                  <a:pt x="363524" y="174421"/>
                </a:lnTo>
                <a:lnTo>
                  <a:pt x="364388" y="167170"/>
                </a:lnTo>
                <a:lnTo>
                  <a:pt x="361480" y="146977"/>
                </a:lnTo>
                <a:lnTo>
                  <a:pt x="360921" y="136791"/>
                </a:lnTo>
                <a:lnTo>
                  <a:pt x="361429" y="126619"/>
                </a:lnTo>
                <a:lnTo>
                  <a:pt x="363080" y="116560"/>
                </a:lnTo>
                <a:lnTo>
                  <a:pt x="364477" y="106108"/>
                </a:lnTo>
                <a:lnTo>
                  <a:pt x="363080" y="98945"/>
                </a:lnTo>
                <a:lnTo>
                  <a:pt x="358800" y="94856"/>
                </a:lnTo>
                <a:lnTo>
                  <a:pt x="351574" y="93662"/>
                </a:lnTo>
                <a:lnTo>
                  <a:pt x="329780" y="93535"/>
                </a:lnTo>
                <a:lnTo>
                  <a:pt x="322541" y="93776"/>
                </a:lnTo>
                <a:lnTo>
                  <a:pt x="311696" y="94449"/>
                </a:lnTo>
                <a:lnTo>
                  <a:pt x="306654" y="91414"/>
                </a:lnTo>
                <a:lnTo>
                  <a:pt x="306552" y="66738"/>
                </a:lnTo>
                <a:lnTo>
                  <a:pt x="312039" y="64160"/>
                </a:lnTo>
                <a:lnTo>
                  <a:pt x="330987" y="65443"/>
                </a:lnTo>
                <a:lnTo>
                  <a:pt x="339394" y="64998"/>
                </a:lnTo>
                <a:lnTo>
                  <a:pt x="347751" y="65049"/>
                </a:lnTo>
                <a:lnTo>
                  <a:pt x="369544" y="65176"/>
                </a:lnTo>
                <a:lnTo>
                  <a:pt x="388226" y="64312"/>
                </a:lnTo>
                <a:lnTo>
                  <a:pt x="391896" y="69278"/>
                </a:lnTo>
                <a:lnTo>
                  <a:pt x="390512" y="82943"/>
                </a:lnTo>
                <a:lnTo>
                  <a:pt x="389178" y="99148"/>
                </a:lnTo>
                <a:lnTo>
                  <a:pt x="388581" y="115366"/>
                </a:lnTo>
                <a:lnTo>
                  <a:pt x="388848" y="131584"/>
                </a:lnTo>
                <a:lnTo>
                  <a:pt x="390105" y="147764"/>
                </a:lnTo>
                <a:lnTo>
                  <a:pt x="390766" y="162572"/>
                </a:lnTo>
                <a:lnTo>
                  <a:pt x="389432" y="176771"/>
                </a:lnTo>
                <a:lnTo>
                  <a:pt x="386194" y="190627"/>
                </a:lnTo>
                <a:lnTo>
                  <a:pt x="381177" y="204355"/>
                </a:lnTo>
                <a:lnTo>
                  <a:pt x="363385" y="246722"/>
                </a:lnTo>
                <a:lnTo>
                  <a:pt x="346494" y="289433"/>
                </a:lnTo>
                <a:lnTo>
                  <a:pt x="330949" y="332625"/>
                </a:lnTo>
                <a:lnTo>
                  <a:pt x="317220" y="376440"/>
                </a:lnTo>
                <a:lnTo>
                  <a:pt x="302641" y="421284"/>
                </a:lnTo>
                <a:lnTo>
                  <a:pt x="305460" y="429336"/>
                </a:lnTo>
                <a:lnTo>
                  <a:pt x="318808" y="437311"/>
                </a:lnTo>
                <a:lnTo>
                  <a:pt x="323100" y="439572"/>
                </a:lnTo>
                <a:lnTo>
                  <a:pt x="327228" y="442112"/>
                </a:lnTo>
                <a:lnTo>
                  <a:pt x="331470" y="444461"/>
                </a:lnTo>
                <a:lnTo>
                  <a:pt x="343916" y="450062"/>
                </a:lnTo>
                <a:lnTo>
                  <a:pt x="349859" y="444538"/>
                </a:lnTo>
                <a:lnTo>
                  <a:pt x="357339" y="424878"/>
                </a:lnTo>
                <a:lnTo>
                  <a:pt x="374383" y="388023"/>
                </a:lnTo>
                <a:lnTo>
                  <a:pt x="389140" y="357441"/>
                </a:lnTo>
                <a:lnTo>
                  <a:pt x="401637" y="325920"/>
                </a:lnTo>
                <a:lnTo>
                  <a:pt x="411746" y="293560"/>
                </a:lnTo>
                <a:lnTo>
                  <a:pt x="419341" y="260464"/>
                </a:lnTo>
                <a:lnTo>
                  <a:pt x="428790" y="229362"/>
                </a:lnTo>
                <a:lnTo>
                  <a:pt x="444233" y="205473"/>
                </a:lnTo>
                <a:lnTo>
                  <a:pt x="465950" y="189293"/>
                </a:lnTo>
                <a:lnTo>
                  <a:pt x="500519" y="179387"/>
                </a:lnTo>
                <a:lnTo>
                  <a:pt x="503999" y="175387"/>
                </a:lnTo>
                <a:lnTo>
                  <a:pt x="504939" y="168846"/>
                </a:lnTo>
                <a:lnTo>
                  <a:pt x="503643" y="159321"/>
                </a:lnTo>
                <a:lnTo>
                  <a:pt x="501954" y="148844"/>
                </a:lnTo>
                <a:lnTo>
                  <a:pt x="501281" y="138290"/>
                </a:lnTo>
                <a:lnTo>
                  <a:pt x="501726" y="127749"/>
                </a:lnTo>
                <a:lnTo>
                  <a:pt x="505015" y="106070"/>
                </a:lnTo>
                <a:lnTo>
                  <a:pt x="503694" y="98691"/>
                </a:lnTo>
                <a:lnTo>
                  <a:pt x="499440" y="94703"/>
                </a:lnTo>
                <a:lnTo>
                  <a:pt x="492175" y="93624"/>
                </a:lnTo>
                <a:lnTo>
                  <a:pt x="468388" y="93573"/>
                </a:lnTo>
                <a:lnTo>
                  <a:pt x="449364" y="93992"/>
                </a:lnTo>
                <a:lnTo>
                  <a:pt x="449059" y="86842"/>
                </a:lnTo>
                <a:lnTo>
                  <a:pt x="449033" y="78752"/>
                </a:lnTo>
                <a:lnTo>
                  <a:pt x="449541" y="72136"/>
                </a:lnTo>
                <a:lnTo>
                  <a:pt x="452056" y="67322"/>
                </a:lnTo>
                <a:lnTo>
                  <a:pt x="457923" y="65049"/>
                </a:lnTo>
                <a:lnTo>
                  <a:pt x="468541" y="66065"/>
                </a:lnTo>
                <a:lnTo>
                  <a:pt x="478434" y="67754"/>
                </a:lnTo>
                <a:lnTo>
                  <a:pt x="488403" y="68478"/>
                </a:lnTo>
                <a:lnTo>
                  <a:pt x="498386" y="68122"/>
                </a:lnTo>
                <a:lnTo>
                  <a:pt x="518109" y="65074"/>
                </a:lnTo>
                <a:lnTo>
                  <a:pt x="525310" y="65811"/>
                </a:lnTo>
                <a:lnTo>
                  <a:pt x="529666" y="69265"/>
                </a:lnTo>
                <a:lnTo>
                  <a:pt x="530999" y="75933"/>
                </a:lnTo>
                <a:lnTo>
                  <a:pt x="531228" y="152666"/>
                </a:lnTo>
                <a:lnTo>
                  <a:pt x="527062" y="190588"/>
                </a:lnTo>
                <a:lnTo>
                  <a:pt x="514502" y="227698"/>
                </a:lnTo>
                <a:lnTo>
                  <a:pt x="509993" y="237896"/>
                </a:lnTo>
                <a:lnTo>
                  <a:pt x="506120" y="248437"/>
                </a:lnTo>
                <a:lnTo>
                  <a:pt x="498919" y="269748"/>
                </a:lnTo>
                <a:lnTo>
                  <a:pt x="435216" y="448602"/>
                </a:lnTo>
                <a:lnTo>
                  <a:pt x="431507" y="453390"/>
                </a:lnTo>
                <a:lnTo>
                  <a:pt x="433717" y="458851"/>
                </a:lnTo>
                <a:lnTo>
                  <a:pt x="439737" y="463181"/>
                </a:lnTo>
                <a:lnTo>
                  <a:pt x="451535" y="468071"/>
                </a:lnTo>
                <a:lnTo>
                  <a:pt x="463969" y="471703"/>
                </a:lnTo>
                <a:lnTo>
                  <a:pt x="471868" y="472274"/>
                </a:lnTo>
                <a:lnTo>
                  <a:pt x="500278" y="463359"/>
                </a:lnTo>
                <a:lnTo>
                  <a:pt x="528828" y="459447"/>
                </a:lnTo>
                <a:lnTo>
                  <a:pt x="557530" y="461124"/>
                </a:lnTo>
                <a:lnTo>
                  <a:pt x="586409" y="468934"/>
                </a:lnTo>
                <a:lnTo>
                  <a:pt x="594944" y="472198"/>
                </a:lnTo>
                <a:lnTo>
                  <a:pt x="597763" y="468617"/>
                </a:lnTo>
                <a:lnTo>
                  <a:pt x="597649" y="460565"/>
                </a:lnTo>
                <a:lnTo>
                  <a:pt x="597674" y="52666"/>
                </a:lnTo>
                <a:lnTo>
                  <a:pt x="597903" y="46024"/>
                </a:lnTo>
                <a:lnTo>
                  <a:pt x="604570" y="39116"/>
                </a:lnTo>
                <a:lnTo>
                  <a:pt x="608711" y="32181"/>
                </a:lnTo>
                <a:lnTo>
                  <a:pt x="609854" y="24244"/>
                </a:lnTo>
                <a:close/>
              </a:path>
            </a:pathLst>
          </a:custGeom>
          <a:solidFill>
            <a:srgbClr val="FFFFFF"/>
          </a:solidFill>
        </p:spPr>
        <p:txBody>
          <a:bodyPr wrap="square" lIns="0" tIns="0" rIns="0" bIns="0" rtlCol="0"/>
          <a:lstStyle/>
          <a:p>
            <a:endParaRPr sz="1092"/>
          </a:p>
        </p:txBody>
      </p:sp>
      <p:sp>
        <p:nvSpPr>
          <p:cNvPr id="28" name="object 28"/>
          <p:cNvSpPr txBox="1"/>
          <p:nvPr/>
        </p:nvSpPr>
        <p:spPr>
          <a:xfrm>
            <a:off x="2265489" y="4367753"/>
            <a:ext cx="302660" cy="349053"/>
          </a:xfrm>
          <a:prstGeom prst="rect">
            <a:avLst/>
          </a:prstGeom>
        </p:spPr>
        <p:txBody>
          <a:bodyPr vert="horz" wrap="square" lIns="0" tIns="10397" rIns="0" bIns="0" rtlCol="0">
            <a:spAutoFit/>
          </a:bodyPr>
          <a:lstStyle/>
          <a:p>
            <a:pPr marL="7701">
              <a:spcBef>
                <a:spcPts val="82"/>
              </a:spcBef>
            </a:pPr>
            <a:r>
              <a:rPr sz="1100" spc="-12" dirty="0">
                <a:solidFill>
                  <a:srgbClr val="FFFFFF"/>
                </a:solidFill>
                <a:latin typeface="Montserrat-Thin"/>
                <a:cs typeface="Montserrat-Thin"/>
              </a:rPr>
              <a:t>Coal</a:t>
            </a:r>
            <a:endParaRPr sz="1100" dirty="0">
              <a:latin typeface="Montserrat-Thin"/>
              <a:cs typeface="Montserrat-Thin"/>
            </a:endParaRPr>
          </a:p>
        </p:txBody>
      </p:sp>
      <p:grpSp>
        <p:nvGrpSpPr>
          <p:cNvPr id="29" name="object 29"/>
          <p:cNvGrpSpPr/>
          <p:nvPr/>
        </p:nvGrpSpPr>
        <p:grpSpPr>
          <a:xfrm>
            <a:off x="2920606" y="3427650"/>
            <a:ext cx="782836" cy="1164435"/>
            <a:chOff x="4815590" y="5568677"/>
            <a:chExt cx="1290955" cy="1920239"/>
          </a:xfrm>
        </p:grpSpPr>
        <p:sp>
          <p:nvSpPr>
            <p:cNvPr id="30" name="object 30"/>
            <p:cNvSpPr/>
            <p:nvPr/>
          </p:nvSpPr>
          <p:spPr>
            <a:xfrm>
              <a:off x="5463097" y="5585822"/>
              <a:ext cx="0" cy="662305"/>
            </a:xfrm>
            <a:custGeom>
              <a:avLst/>
              <a:gdLst/>
              <a:ahLst/>
              <a:cxnLst/>
              <a:rect l="l" t="t" r="r" b="b"/>
              <a:pathLst>
                <a:path h="662304">
                  <a:moveTo>
                    <a:pt x="0" y="0"/>
                  </a:moveTo>
                  <a:lnTo>
                    <a:pt x="0" y="661750"/>
                  </a:lnTo>
                </a:path>
              </a:pathLst>
            </a:custGeom>
            <a:ln w="33860">
              <a:solidFill>
                <a:srgbClr val="1C218E"/>
              </a:solidFill>
            </a:ln>
          </p:spPr>
          <p:txBody>
            <a:bodyPr wrap="square" lIns="0" tIns="0" rIns="0" bIns="0" rtlCol="0"/>
            <a:lstStyle/>
            <a:p>
              <a:endParaRPr sz="1092"/>
            </a:p>
          </p:txBody>
        </p:sp>
        <p:sp>
          <p:nvSpPr>
            <p:cNvPr id="31" name="object 31"/>
            <p:cNvSpPr/>
            <p:nvPr/>
          </p:nvSpPr>
          <p:spPr>
            <a:xfrm>
              <a:off x="4815590" y="6315771"/>
              <a:ext cx="1290955" cy="798195"/>
            </a:xfrm>
            <a:custGeom>
              <a:avLst/>
              <a:gdLst/>
              <a:ahLst/>
              <a:cxnLst/>
              <a:rect l="l" t="t" r="r" b="b"/>
              <a:pathLst>
                <a:path w="1290954" h="798195">
                  <a:moveTo>
                    <a:pt x="1154649" y="0"/>
                  </a:moveTo>
                  <a:lnTo>
                    <a:pt x="135905" y="0"/>
                  </a:lnTo>
                  <a:lnTo>
                    <a:pt x="92949" y="6928"/>
                  </a:lnTo>
                  <a:lnTo>
                    <a:pt x="55641" y="26222"/>
                  </a:lnTo>
                  <a:lnTo>
                    <a:pt x="26222" y="55641"/>
                  </a:lnTo>
                  <a:lnTo>
                    <a:pt x="6928" y="92949"/>
                  </a:lnTo>
                  <a:lnTo>
                    <a:pt x="0" y="135905"/>
                  </a:lnTo>
                  <a:lnTo>
                    <a:pt x="0" y="797723"/>
                  </a:lnTo>
                  <a:lnTo>
                    <a:pt x="1290554" y="797723"/>
                  </a:lnTo>
                  <a:lnTo>
                    <a:pt x="1290554" y="135905"/>
                  </a:lnTo>
                  <a:lnTo>
                    <a:pt x="1283625" y="92949"/>
                  </a:lnTo>
                  <a:lnTo>
                    <a:pt x="1264332" y="55641"/>
                  </a:lnTo>
                  <a:lnTo>
                    <a:pt x="1234912" y="26222"/>
                  </a:lnTo>
                  <a:lnTo>
                    <a:pt x="1197605" y="6928"/>
                  </a:lnTo>
                  <a:lnTo>
                    <a:pt x="1154649" y="0"/>
                  </a:lnTo>
                  <a:close/>
                </a:path>
              </a:pathLst>
            </a:custGeom>
            <a:solidFill>
              <a:srgbClr val="EB2123"/>
            </a:solidFill>
          </p:spPr>
          <p:txBody>
            <a:bodyPr wrap="square" lIns="0" tIns="0" rIns="0" bIns="0" rtlCol="0"/>
            <a:lstStyle/>
            <a:p>
              <a:endParaRPr sz="1092"/>
            </a:p>
          </p:txBody>
        </p:sp>
        <p:sp>
          <p:nvSpPr>
            <p:cNvPr id="32" name="object 32"/>
            <p:cNvSpPr/>
            <p:nvPr/>
          </p:nvSpPr>
          <p:spPr>
            <a:xfrm>
              <a:off x="4815592" y="7113495"/>
              <a:ext cx="1290955" cy="375285"/>
            </a:xfrm>
            <a:custGeom>
              <a:avLst/>
              <a:gdLst/>
              <a:ahLst/>
              <a:cxnLst/>
              <a:rect l="l" t="t" r="r" b="b"/>
              <a:pathLst>
                <a:path w="1290954" h="375284">
                  <a:moveTo>
                    <a:pt x="1290554" y="0"/>
                  </a:moveTo>
                  <a:lnTo>
                    <a:pt x="0" y="0"/>
                  </a:lnTo>
                  <a:lnTo>
                    <a:pt x="0" y="239124"/>
                  </a:lnTo>
                  <a:lnTo>
                    <a:pt x="6928" y="282080"/>
                  </a:lnTo>
                  <a:lnTo>
                    <a:pt x="26222" y="319387"/>
                  </a:lnTo>
                  <a:lnTo>
                    <a:pt x="55641" y="348807"/>
                  </a:lnTo>
                  <a:lnTo>
                    <a:pt x="92949" y="368100"/>
                  </a:lnTo>
                  <a:lnTo>
                    <a:pt x="135905" y="375029"/>
                  </a:lnTo>
                  <a:lnTo>
                    <a:pt x="1154649" y="375029"/>
                  </a:lnTo>
                  <a:lnTo>
                    <a:pt x="1197605" y="368100"/>
                  </a:lnTo>
                  <a:lnTo>
                    <a:pt x="1234912" y="348807"/>
                  </a:lnTo>
                  <a:lnTo>
                    <a:pt x="1264332" y="319387"/>
                  </a:lnTo>
                  <a:lnTo>
                    <a:pt x="1283625" y="282080"/>
                  </a:lnTo>
                  <a:lnTo>
                    <a:pt x="1290554" y="239124"/>
                  </a:lnTo>
                  <a:lnTo>
                    <a:pt x="1290554" y="0"/>
                  </a:lnTo>
                  <a:close/>
                </a:path>
              </a:pathLst>
            </a:custGeom>
            <a:solidFill>
              <a:srgbClr val="1C218E"/>
            </a:solidFill>
          </p:spPr>
          <p:txBody>
            <a:bodyPr wrap="square" lIns="0" tIns="0" rIns="0" bIns="0" rtlCol="0"/>
            <a:lstStyle/>
            <a:p>
              <a:endParaRPr sz="1092"/>
            </a:p>
          </p:txBody>
        </p:sp>
      </p:grpSp>
      <p:sp>
        <p:nvSpPr>
          <p:cNvPr id="33" name="object 33"/>
          <p:cNvSpPr txBox="1"/>
          <p:nvPr/>
        </p:nvSpPr>
        <p:spPr>
          <a:xfrm>
            <a:off x="3138849" y="4367753"/>
            <a:ext cx="346173" cy="349053"/>
          </a:xfrm>
          <a:prstGeom prst="rect">
            <a:avLst/>
          </a:prstGeom>
        </p:spPr>
        <p:txBody>
          <a:bodyPr vert="horz" wrap="square" lIns="0" tIns="10397" rIns="0" bIns="0" rtlCol="0">
            <a:spAutoFit/>
          </a:bodyPr>
          <a:lstStyle/>
          <a:p>
            <a:pPr marL="7701">
              <a:spcBef>
                <a:spcPts val="82"/>
              </a:spcBef>
            </a:pPr>
            <a:r>
              <a:rPr sz="1100" spc="-6" dirty="0">
                <a:solidFill>
                  <a:srgbClr val="FFFFFF"/>
                </a:solidFill>
                <a:latin typeface="Montserrat-Thin"/>
                <a:cs typeface="Montserrat-Thin"/>
              </a:rPr>
              <a:t>Solar</a:t>
            </a:r>
            <a:endParaRPr sz="1100" dirty="0">
              <a:latin typeface="Montserrat-Thin"/>
              <a:cs typeface="Montserrat-Thin"/>
            </a:endParaRPr>
          </a:p>
        </p:txBody>
      </p:sp>
      <p:grpSp>
        <p:nvGrpSpPr>
          <p:cNvPr id="34" name="object 34"/>
          <p:cNvGrpSpPr/>
          <p:nvPr/>
        </p:nvGrpSpPr>
        <p:grpSpPr>
          <a:xfrm>
            <a:off x="3815753" y="3427650"/>
            <a:ext cx="782836" cy="1164435"/>
            <a:chOff x="6291753" y="5568677"/>
            <a:chExt cx="1290955" cy="1920239"/>
          </a:xfrm>
        </p:grpSpPr>
        <p:sp>
          <p:nvSpPr>
            <p:cNvPr id="35" name="object 35"/>
            <p:cNvSpPr/>
            <p:nvPr/>
          </p:nvSpPr>
          <p:spPr>
            <a:xfrm>
              <a:off x="6939261" y="5585822"/>
              <a:ext cx="0" cy="662305"/>
            </a:xfrm>
            <a:custGeom>
              <a:avLst/>
              <a:gdLst/>
              <a:ahLst/>
              <a:cxnLst/>
              <a:rect l="l" t="t" r="r" b="b"/>
              <a:pathLst>
                <a:path h="662304">
                  <a:moveTo>
                    <a:pt x="0" y="0"/>
                  </a:moveTo>
                  <a:lnTo>
                    <a:pt x="0" y="661750"/>
                  </a:lnTo>
                </a:path>
              </a:pathLst>
            </a:custGeom>
            <a:ln w="33860">
              <a:solidFill>
                <a:srgbClr val="1C218E"/>
              </a:solidFill>
            </a:ln>
          </p:spPr>
          <p:txBody>
            <a:bodyPr wrap="square" lIns="0" tIns="0" rIns="0" bIns="0" rtlCol="0"/>
            <a:lstStyle/>
            <a:p>
              <a:endParaRPr sz="1092"/>
            </a:p>
          </p:txBody>
        </p:sp>
        <p:sp>
          <p:nvSpPr>
            <p:cNvPr id="36" name="object 36"/>
            <p:cNvSpPr/>
            <p:nvPr/>
          </p:nvSpPr>
          <p:spPr>
            <a:xfrm>
              <a:off x="6291753" y="6315771"/>
              <a:ext cx="1290955" cy="798195"/>
            </a:xfrm>
            <a:custGeom>
              <a:avLst/>
              <a:gdLst/>
              <a:ahLst/>
              <a:cxnLst/>
              <a:rect l="l" t="t" r="r" b="b"/>
              <a:pathLst>
                <a:path w="1290954" h="798195">
                  <a:moveTo>
                    <a:pt x="1154649" y="0"/>
                  </a:moveTo>
                  <a:lnTo>
                    <a:pt x="135905" y="0"/>
                  </a:lnTo>
                  <a:lnTo>
                    <a:pt x="92949" y="6928"/>
                  </a:lnTo>
                  <a:lnTo>
                    <a:pt x="55641" y="26222"/>
                  </a:lnTo>
                  <a:lnTo>
                    <a:pt x="26222" y="55641"/>
                  </a:lnTo>
                  <a:lnTo>
                    <a:pt x="6928" y="92949"/>
                  </a:lnTo>
                  <a:lnTo>
                    <a:pt x="0" y="135905"/>
                  </a:lnTo>
                  <a:lnTo>
                    <a:pt x="0" y="797723"/>
                  </a:lnTo>
                  <a:lnTo>
                    <a:pt x="1290554" y="797723"/>
                  </a:lnTo>
                  <a:lnTo>
                    <a:pt x="1290554" y="135905"/>
                  </a:lnTo>
                  <a:lnTo>
                    <a:pt x="1283625" y="92949"/>
                  </a:lnTo>
                  <a:lnTo>
                    <a:pt x="1264332" y="55641"/>
                  </a:lnTo>
                  <a:lnTo>
                    <a:pt x="1234912" y="26222"/>
                  </a:lnTo>
                  <a:lnTo>
                    <a:pt x="1197605" y="6928"/>
                  </a:lnTo>
                  <a:lnTo>
                    <a:pt x="1154649" y="0"/>
                  </a:lnTo>
                  <a:close/>
                </a:path>
              </a:pathLst>
            </a:custGeom>
            <a:solidFill>
              <a:srgbClr val="EB2123"/>
            </a:solidFill>
          </p:spPr>
          <p:txBody>
            <a:bodyPr wrap="square" lIns="0" tIns="0" rIns="0" bIns="0" rtlCol="0"/>
            <a:lstStyle/>
            <a:p>
              <a:endParaRPr sz="1092"/>
            </a:p>
          </p:txBody>
        </p:sp>
        <p:sp>
          <p:nvSpPr>
            <p:cNvPr id="37" name="object 37"/>
            <p:cNvSpPr/>
            <p:nvPr/>
          </p:nvSpPr>
          <p:spPr>
            <a:xfrm>
              <a:off x="6291756" y="7113495"/>
              <a:ext cx="1290955" cy="375285"/>
            </a:xfrm>
            <a:custGeom>
              <a:avLst/>
              <a:gdLst/>
              <a:ahLst/>
              <a:cxnLst/>
              <a:rect l="l" t="t" r="r" b="b"/>
              <a:pathLst>
                <a:path w="1290954" h="375284">
                  <a:moveTo>
                    <a:pt x="1290554" y="0"/>
                  </a:moveTo>
                  <a:lnTo>
                    <a:pt x="0" y="0"/>
                  </a:lnTo>
                  <a:lnTo>
                    <a:pt x="0" y="239124"/>
                  </a:lnTo>
                  <a:lnTo>
                    <a:pt x="6928" y="282080"/>
                  </a:lnTo>
                  <a:lnTo>
                    <a:pt x="26222" y="319387"/>
                  </a:lnTo>
                  <a:lnTo>
                    <a:pt x="55641" y="348807"/>
                  </a:lnTo>
                  <a:lnTo>
                    <a:pt x="92949" y="368100"/>
                  </a:lnTo>
                  <a:lnTo>
                    <a:pt x="135905" y="375029"/>
                  </a:lnTo>
                  <a:lnTo>
                    <a:pt x="1154649" y="375029"/>
                  </a:lnTo>
                  <a:lnTo>
                    <a:pt x="1197605" y="368100"/>
                  </a:lnTo>
                  <a:lnTo>
                    <a:pt x="1234912" y="348807"/>
                  </a:lnTo>
                  <a:lnTo>
                    <a:pt x="1264332" y="319387"/>
                  </a:lnTo>
                  <a:lnTo>
                    <a:pt x="1283625" y="282080"/>
                  </a:lnTo>
                  <a:lnTo>
                    <a:pt x="1290554" y="239124"/>
                  </a:lnTo>
                  <a:lnTo>
                    <a:pt x="1290554" y="0"/>
                  </a:lnTo>
                  <a:close/>
                </a:path>
              </a:pathLst>
            </a:custGeom>
            <a:solidFill>
              <a:srgbClr val="1C218E"/>
            </a:solidFill>
          </p:spPr>
          <p:txBody>
            <a:bodyPr wrap="square" lIns="0" tIns="0" rIns="0" bIns="0" rtlCol="0"/>
            <a:lstStyle/>
            <a:p>
              <a:endParaRPr sz="1092"/>
            </a:p>
          </p:txBody>
        </p:sp>
      </p:grpSp>
      <p:sp>
        <p:nvSpPr>
          <p:cNvPr id="38" name="object 38"/>
          <p:cNvSpPr txBox="1"/>
          <p:nvPr/>
        </p:nvSpPr>
        <p:spPr>
          <a:xfrm>
            <a:off x="4025322" y="4367753"/>
            <a:ext cx="419720" cy="179776"/>
          </a:xfrm>
          <a:prstGeom prst="rect">
            <a:avLst/>
          </a:prstGeom>
        </p:spPr>
        <p:txBody>
          <a:bodyPr vert="horz" wrap="square" lIns="0" tIns="10397" rIns="0" bIns="0" rtlCol="0">
            <a:spAutoFit/>
          </a:bodyPr>
          <a:lstStyle/>
          <a:p>
            <a:pPr marL="7701">
              <a:spcBef>
                <a:spcPts val="82"/>
              </a:spcBef>
            </a:pPr>
            <a:r>
              <a:rPr sz="1100" spc="-15" dirty="0">
                <a:solidFill>
                  <a:srgbClr val="FFFFFF"/>
                </a:solidFill>
                <a:latin typeface="Montserrat-Thin"/>
                <a:cs typeface="Montserrat-Thin"/>
              </a:rPr>
              <a:t>HFO</a:t>
            </a:r>
            <a:endParaRPr sz="1100" dirty="0">
              <a:latin typeface="Montserrat-Thin"/>
              <a:cs typeface="Montserrat-Thin"/>
            </a:endParaRPr>
          </a:p>
        </p:txBody>
      </p:sp>
      <p:grpSp>
        <p:nvGrpSpPr>
          <p:cNvPr id="39" name="object 39"/>
          <p:cNvGrpSpPr/>
          <p:nvPr/>
        </p:nvGrpSpPr>
        <p:grpSpPr>
          <a:xfrm>
            <a:off x="4710900" y="3427650"/>
            <a:ext cx="782836" cy="1164435"/>
            <a:chOff x="7767917" y="5568677"/>
            <a:chExt cx="1290955" cy="1920239"/>
          </a:xfrm>
        </p:grpSpPr>
        <p:sp>
          <p:nvSpPr>
            <p:cNvPr id="40" name="object 40"/>
            <p:cNvSpPr/>
            <p:nvPr/>
          </p:nvSpPr>
          <p:spPr>
            <a:xfrm>
              <a:off x="8415424" y="5585822"/>
              <a:ext cx="0" cy="662305"/>
            </a:xfrm>
            <a:custGeom>
              <a:avLst/>
              <a:gdLst/>
              <a:ahLst/>
              <a:cxnLst/>
              <a:rect l="l" t="t" r="r" b="b"/>
              <a:pathLst>
                <a:path h="662304">
                  <a:moveTo>
                    <a:pt x="0" y="0"/>
                  </a:moveTo>
                  <a:lnTo>
                    <a:pt x="0" y="661750"/>
                  </a:lnTo>
                </a:path>
              </a:pathLst>
            </a:custGeom>
            <a:ln w="33860">
              <a:solidFill>
                <a:srgbClr val="1C218E"/>
              </a:solidFill>
            </a:ln>
          </p:spPr>
          <p:txBody>
            <a:bodyPr wrap="square" lIns="0" tIns="0" rIns="0" bIns="0" rtlCol="0"/>
            <a:lstStyle/>
            <a:p>
              <a:endParaRPr sz="1092"/>
            </a:p>
          </p:txBody>
        </p:sp>
        <p:sp>
          <p:nvSpPr>
            <p:cNvPr id="41" name="object 41"/>
            <p:cNvSpPr/>
            <p:nvPr/>
          </p:nvSpPr>
          <p:spPr>
            <a:xfrm>
              <a:off x="7767917" y="6315771"/>
              <a:ext cx="1290955" cy="798195"/>
            </a:xfrm>
            <a:custGeom>
              <a:avLst/>
              <a:gdLst/>
              <a:ahLst/>
              <a:cxnLst/>
              <a:rect l="l" t="t" r="r" b="b"/>
              <a:pathLst>
                <a:path w="1290954" h="798195">
                  <a:moveTo>
                    <a:pt x="1154649" y="0"/>
                  </a:moveTo>
                  <a:lnTo>
                    <a:pt x="135905" y="0"/>
                  </a:lnTo>
                  <a:lnTo>
                    <a:pt x="92949" y="6928"/>
                  </a:lnTo>
                  <a:lnTo>
                    <a:pt x="55641" y="26222"/>
                  </a:lnTo>
                  <a:lnTo>
                    <a:pt x="26222" y="55641"/>
                  </a:lnTo>
                  <a:lnTo>
                    <a:pt x="6928" y="92949"/>
                  </a:lnTo>
                  <a:lnTo>
                    <a:pt x="0" y="135905"/>
                  </a:lnTo>
                  <a:lnTo>
                    <a:pt x="0" y="797723"/>
                  </a:lnTo>
                  <a:lnTo>
                    <a:pt x="1290554" y="797723"/>
                  </a:lnTo>
                  <a:lnTo>
                    <a:pt x="1290554" y="135905"/>
                  </a:lnTo>
                  <a:lnTo>
                    <a:pt x="1283625" y="92949"/>
                  </a:lnTo>
                  <a:lnTo>
                    <a:pt x="1264332" y="55641"/>
                  </a:lnTo>
                  <a:lnTo>
                    <a:pt x="1234912" y="26222"/>
                  </a:lnTo>
                  <a:lnTo>
                    <a:pt x="1197605" y="6928"/>
                  </a:lnTo>
                  <a:lnTo>
                    <a:pt x="1154649" y="0"/>
                  </a:lnTo>
                  <a:close/>
                </a:path>
              </a:pathLst>
            </a:custGeom>
            <a:solidFill>
              <a:srgbClr val="EB2123"/>
            </a:solidFill>
          </p:spPr>
          <p:txBody>
            <a:bodyPr wrap="square" lIns="0" tIns="0" rIns="0" bIns="0" rtlCol="0"/>
            <a:lstStyle/>
            <a:p>
              <a:endParaRPr sz="1092"/>
            </a:p>
          </p:txBody>
        </p:sp>
        <p:sp>
          <p:nvSpPr>
            <p:cNvPr id="42" name="object 42"/>
            <p:cNvSpPr/>
            <p:nvPr/>
          </p:nvSpPr>
          <p:spPr>
            <a:xfrm>
              <a:off x="7767918" y="7113495"/>
              <a:ext cx="1290955" cy="375285"/>
            </a:xfrm>
            <a:custGeom>
              <a:avLst/>
              <a:gdLst/>
              <a:ahLst/>
              <a:cxnLst/>
              <a:rect l="l" t="t" r="r" b="b"/>
              <a:pathLst>
                <a:path w="1290954" h="375284">
                  <a:moveTo>
                    <a:pt x="1290554" y="0"/>
                  </a:moveTo>
                  <a:lnTo>
                    <a:pt x="0" y="0"/>
                  </a:lnTo>
                  <a:lnTo>
                    <a:pt x="0" y="239124"/>
                  </a:lnTo>
                  <a:lnTo>
                    <a:pt x="6928" y="282080"/>
                  </a:lnTo>
                  <a:lnTo>
                    <a:pt x="26222" y="319387"/>
                  </a:lnTo>
                  <a:lnTo>
                    <a:pt x="55641" y="348807"/>
                  </a:lnTo>
                  <a:lnTo>
                    <a:pt x="92949" y="368100"/>
                  </a:lnTo>
                  <a:lnTo>
                    <a:pt x="135905" y="375029"/>
                  </a:lnTo>
                  <a:lnTo>
                    <a:pt x="1154649" y="375029"/>
                  </a:lnTo>
                  <a:lnTo>
                    <a:pt x="1197605" y="368100"/>
                  </a:lnTo>
                  <a:lnTo>
                    <a:pt x="1234912" y="348807"/>
                  </a:lnTo>
                  <a:lnTo>
                    <a:pt x="1264332" y="319387"/>
                  </a:lnTo>
                  <a:lnTo>
                    <a:pt x="1283625" y="282080"/>
                  </a:lnTo>
                  <a:lnTo>
                    <a:pt x="1290554" y="239124"/>
                  </a:lnTo>
                  <a:lnTo>
                    <a:pt x="1290554" y="0"/>
                  </a:lnTo>
                  <a:close/>
                </a:path>
              </a:pathLst>
            </a:custGeom>
            <a:solidFill>
              <a:srgbClr val="1C218E"/>
            </a:solidFill>
          </p:spPr>
          <p:txBody>
            <a:bodyPr wrap="square" lIns="0" tIns="0" rIns="0" bIns="0" rtlCol="0"/>
            <a:lstStyle/>
            <a:p>
              <a:endParaRPr sz="1092"/>
            </a:p>
          </p:txBody>
        </p:sp>
      </p:grpSp>
      <p:sp>
        <p:nvSpPr>
          <p:cNvPr id="43" name="object 43"/>
          <p:cNvSpPr txBox="1"/>
          <p:nvPr/>
        </p:nvSpPr>
        <p:spPr>
          <a:xfrm>
            <a:off x="4892345" y="4367753"/>
            <a:ext cx="419720" cy="349053"/>
          </a:xfrm>
          <a:prstGeom prst="rect">
            <a:avLst/>
          </a:prstGeom>
        </p:spPr>
        <p:txBody>
          <a:bodyPr vert="horz" wrap="square" lIns="0" tIns="10397" rIns="0" bIns="0" rtlCol="0">
            <a:spAutoFit/>
          </a:bodyPr>
          <a:lstStyle/>
          <a:p>
            <a:pPr marL="7701">
              <a:spcBef>
                <a:spcPts val="82"/>
              </a:spcBef>
            </a:pPr>
            <a:r>
              <a:rPr sz="1100" spc="-6" dirty="0">
                <a:solidFill>
                  <a:srgbClr val="FFFFFF"/>
                </a:solidFill>
                <a:latin typeface="Montserrat-Thin"/>
                <a:cs typeface="Montserrat-Thin"/>
              </a:rPr>
              <a:t>Diesel</a:t>
            </a:r>
            <a:endParaRPr sz="1100" dirty="0">
              <a:latin typeface="Montserrat-Thin"/>
              <a:cs typeface="Montserrat-Thin"/>
            </a:endParaRPr>
          </a:p>
        </p:txBody>
      </p:sp>
      <p:grpSp>
        <p:nvGrpSpPr>
          <p:cNvPr id="44" name="object 44"/>
          <p:cNvGrpSpPr/>
          <p:nvPr/>
        </p:nvGrpSpPr>
        <p:grpSpPr>
          <a:xfrm>
            <a:off x="5606046" y="3427650"/>
            <a:ext cx="782836" cy="1164435"/>
            <a:chOff x="9244079" y="5568677"/>
            <a:chExt cx="1290955" cy="1920239"/>
          </a:xfrm>
        </p:grpSpPr>
        <p:sp>
          <p:nvSpPr>
            <p:cNvPr id="45" name="object 45"/>
            <p:cNvSpPr/>
            <p:nvPr/>
          </p:nvSpPr>
          <p:spPr>
            <a:xfrm>
              <a:off x="9891586" y="5585822"/>
              <a:ext cx="0" cy="662305"/>
            </a:xfrm>
            <a:custGeom>
              <a:avLst/>
              <a:gdLst/>
              <a:ahLst/>
              <a:cxnLst/>
              <a:rect l="l" t="t" r="r" b="b"/>
              <a:pathLst>
                <a:path h="662304">
                  <a:moveTo>
                    <a:pt x="0" y="0"/>
                  </a:moveTo>
                  <a:lnTo>
                    <a:pt x="0" y="661750"/>
                  </a:lnTo>
                </a:path>
              </a:pathLst>
            </a:custGeom>
            <a:ln w="33860">
              <a:solidFill>
                <a:srgbClr val="1C218E"/>
              </a:solidFill>
            </a:ln>
          </p:spPr>
          <p:txBody>
            <a:bodyPr wrap="square" lIns="0" tIns="0" rIns="0" bIns="0" rtlCol="0"/>
            <a:lstStyle/>
            <a:p>
              <a:endParaRPr sz="1092"/>
            </a:p>
          </p:txBody>
        </p:sp>
        <p:sp>
          <p:nvSpPr>
            <p:cNvPr id="46" name="object 46"/>
            <p:cNvSpPr/>
            <p:nvPr/>
          </p:nvSpPr>
          <p:spPr>
            <a:xfrm>
              <a:off x="9244079" y="6315771"/>
              <a:ext cx="1290955" cy="798195"/>
            </a:xfrm>
            <a:custGeom>
              <a:avLst/>
              <a:gdLst/>
              <a:ahLst/>
              <a:cxnLst/>
              <a:rect l="l" t="t" r="r" b="b"/>
              <a:pathLst>
                <a:path w="1290954" h="798195">
                  <a:moveTo>
                    <a:pt x="1154649" y="0"/>
                  </a:moveTo>
                  <a:lnTo>
                    <a:pt x="135905" y="0"/>
                  </a:lnTo>
                  <a:lnTo>
                    <a:pt x="92949" y="6928"/>
                  </a:lnTo>
                  <a:lnTo>
                    <a:pt x="55641" y="26222"/>
                  </a:lnTo>
                  <a:lnTo>
                    <a:pt x="26222" y="55641"/>
                  </a:lnTo>
                  <a:lnTo>
                    <a:pt x="6928" y="92949"/>
                  </a:lnTo>
                  <a:lnTo>
                    <a:pt x="0" y="135905"/>
                  </a:lnTo>
                  <a:lnTo>
                    <a:pt x="0" y="797723"/>
                  </a:lnTo>
                  <a:lnTo>
                    <a:pt x="1290554" y="797723"/>
                  </a:lnTo>
                  <a:lnTo>
                    <a:pt x="1290554" y="135905"/>
                  </a:lnTo>
                  <a:lnTo>
                    <a:pt x="1283625" y="92949"/>
                  </a:lnTo>
                  <a:lnTo>
                    <a:pt x="1264332" y="55641"/>
                  </a:lnTo>
                  <a:lnTo>
                    <a:pt x="1234912" y="26222"/>
                  </a:lnTo>
                  <a:lnTo>
                    <a:pt x="1197605" y="6928"/>
                  </a:lnTo>
                  <a:lnTo>
                    <a:pt x="1154649" y="0"/>
                  </a:lnTo>
                  <a:close/>
                </a:path>
              </a:pathLst>
            </a:custGeom>
            <a:solidFill>
              <a:srgbClr val="EB2123"/>
            </a:solidFill>
          </p:spPr>
          <p:txBody>
            <a:bodyPr wrap="square" lIns="0" tIns="0" rIns="0" bIns="0" rtlCol="0"/>
            <a:lstStyle/>
            <a:p>
              <a:endParaRPr sz="1092"/>
            </a:p>
          </p:txBody>
        </p:sp>
        <p:sp>
          <p:nvSpPr>
            <p:cNvPr id="47" name="object 47"/>
            <p:cNvSpPr/>
            <p:nvPr/>
          </p:nvSpPr>
          <p:spPr>
            <a:xfrm>
              <a:off x="9244081" y="7113495"/>
              <a:ext cx="1290955" cy="375285"/>
            </a:xfrm>
            <a:custGeom>
              <a:avLst/>
              <a:gdLst/>
              <a:ahLst/>
              <a:cxnLst/>
              <a:rect l="l" t="t" r="r" b="b"/>
              <a:pathLst>
                <a:path w="1290954" h="375284">
                  <a:moveTo>
                    <a:pt x="1290554" y="0"/>
                  </a:moveTo>
                  <a:lnTo>
                    <a:pt x="0" y="0"/>
                  </a:lnTo>
                  <a:lnTo>
                    <a:pt x="0" y="239124"/>
                  </a:lnTo>
                  <a:lnTo>
                    <a:pt x="6928" y="282080"/>
                  </a:lnTo>
                  <a:lnTo>
                    <a:pt x="26222" y="319387"/>
                  </a:lnTo>
                  <a:lnTo>
                    <a:pt x="55641" y="348807"/>
                  </a:lnTo>
                  <a:lnTo>
                    <a:pt x="92949" y="368100"/>
                  </a:lnTo>
                  <a:lnTo>
                    <a:pt x="135905" y="375029"/>
                  </a:lnTo>
                  <a:lnTo>
                    <a:pt x="1154649" y="375029"/>
                  </a:lnTo>
                  <a:lnTo>
                    <a:pt x="1197605" y="368100"/>
                  </a:lnTo>
                  <a:lnTo>
                    <a:pt x="1234912" y="348807"/>
                  </a:lnTo>
                  <a:lnTo>
                    <a:pt x="1264332" y="319387"/>
                  </a:lnTo>
                  <a:lnTo>
                    <a:pt x="1283625" y="282080"/>
                  </a:lnTo>
                  <a:lnTo>
                    <a:pt x="1290554" y="239124"/>
                  </a:lnTo>
                  <a:lnTo>
                    <a:pt x="1290554" y="0"/>
                  </a:lnTo>
                  <a:close/>
                </a:path>
              </a:pathLst>
            </a:custGeom>
            <a:solidFill>
              <a:srgbClr val="1C218E"/>
            </a:solidFill>
          </p:spPr>
          <p:txBody>
            <a:bodyPr wrap="square" lIns="0" tIns="0" rIns="0" bIns="0" rtlCol="0"/>
            <a:lstStyle/>
            <a:p>
              <a:endParaRPr sz="1092"/>
            </a:p>
          </p:txBody>
        </p:sp>
      </p:grpSp>
      <p:sp>
        <p:nvSpPr>
          <p:cNvPr id="48" name="object 48"/>
          <p:cNvSpPr txBox="1"/>
          <p:nvPr/>
        </p:nvSpPr>
        <p:spPr>
          <a:xfrm>
            <a:off x="5810571" y="4367753"/>
            <a:ext cx="373898" cy="349053"/>
          </a:xfrm>
          <a:prstGeom prst="rect">
            <a:avLst/>
          </a:prstGeom>
        </p:spPr>
        <p:txBody>
          <a:bodyPr vert="horz" wrap="square" lIns="0" tIns="10397" rIns="0" bIns="0" rtlCol="0">
            <a:spAutoFit/>
          </a:bodyPr>
          <a:lstStyle/>
          <a:p>
            <a:pPr marL="7701">
              <a:spcBef>
                <a:spcPts val="82"/>
              </a:spcBef>
            </a:pPr>
            <a:r>
              <a:rPr sz="1100" spc="-12" dirty="0">
                <a:solidFill>
                  <a:srgbClr val="FFFFFF"/>
                </a:solidFill>
                <a:latin typeface="Montserrat-Thin"/>
                <a:cs typeface="Montserrat-Thin"/>
              </a:rPr>
              <a:t>Wind</a:t>
            </a:r>
            <a:endParaRPr sz="1100" dirty="0">
              <a:latin typeface="Montserrat-Thin"/>
              <a:cs typeface="Montserrat-Thin"/>
            </a:endParaRPr>
          </a:p>
        </p:txBody>
      </p:sp>
      <p:grpSp>
        <p:nvGrpSpPr>
          <p:cNvPr id="49" name="object 49"/>
          <p:cNvGrpSpPr/>
          <p:nvPr/>
        </p:nvGrpSpPr>
        <p:grpSpPr>
          <a:xfrm>
            <a:off x="6501193" y="3427650"/>
            <a:ext cx="782836" cy="1164435"/>
            <a:chOff x="10720242" y="5568677"/>
            <a:chExt cx="1290955" cy="1920239"/>
          </a:xfrm>
        </p:grpSpPr>
        <p:sp>
          <p:nvSpPr>
            <p:cNvPr id="50" name="object 50"/>
            <p:cNvSpPr/>
            <p:nvPr/>
          </p:nvSpPr>
          <p:spPr>
            <a:xfrm>
              <a:off x="11367751" y="5585822"/>
              <a:ext cx="0" cy="662305"/>
            </a:xfrm>
            <a:custGeom>
              <a:avLst/>
              <a:gdLst/>
              <a:ahLst/>
              <a:cxnLst/>
              <a:rect l="l" t="t" r="r" b="b"/>
              <a:pathLst>
                <a:path h="662304">
                  <a:moveTo>
                    <a:pt x="0" y="0"/>
                  </a:moveTo>
                  <a:lnTo>
                    <a:pt x="0" y="661750"/>
                  </a:lnTo>
                </a:path>
              </a:pathLst>
            </a:custGeom>
            <a:ln w="33860">
              <a:solidFill>
                <a:srgbClr val="1C218E"/>
              </a:solidFill>
            </a:ln>
          </p:spPr>
          <p:txBody>
            <a:bodyPr wrap="square" lIns="0" tIns="0" rIns="0" bIns="0" rtlCol="0"/>
            <a:lstStyle/>
            <a:p>
              <a:endParaRPr sz="1092"/>
            </a:p>
          </p:txBody>
        </p:sp>
        <p:sp>
          <p:nvSpPr>
            <p:cNvPr id="51" name="object 51"/>
            <p:cNvSpPr/>
            <p:nvPr/>
          </p:nvSpPr>
          <p:spPr>
            <a:xfrm>
              <a:off x="10720242" y="6315771"/>
              <a:ext cx="1290955" cy="798195"/>
            </a:xfrm>
            <a:custGeom>
              <a:avLst/>
              <a:gdLst/>
              <a:ahLst/>
              <a:cxnLst/>
              <a:rect l="l" t="t" r="r" b="b"/>
              <a:pathLst>
                <a:path w="1290954" h="798195">
                  <a:moveTo>
                    <a:pt x="1154649" y="0"/>
                  </a:moveTo>
                  <a:lnTo>
                    <a:pt x="135905" y="0"/>
                  </a:lnTo>
                  <a:lnTo>
                    <a:pt x="92949" y="6928"/>
                  </a:lnTo>
                  <a:lnTo>
                    <a:pt x="55641" y="26222"/>
                  </a:lnTo>
                  <a:lnTo>
                    <a:pt x="26222" y="55641"/>
                  </a:lnTo>
                  <a:lnTo>
                    <a:pt x="6928" y="92949"/>
                  </a:lnTo>
                  <a:lnTo>
                    <a:pt x="0" y="135905"/>
                  </a:lnTo>
                  <a:lnTo>
                    <a:pt x="0" y="797723"/>
                  </a:lnTo>
                  <a:lnTo>
                    <a:pt x="1290554" y="797723"/>
                  </a:lnTo>
                  <a:lnTo>
                    <a:pt x="1290554" y="135905"/>
                  </a:lnTo>
                  <a:lnTo>
                    <a:pt x="1283625" y="92949"/>
                  </a:lnTo>
                  <a:lnTo>
                    <a:pt x="1264332" y="55641"/>
                  </a:lnTo>
                  <a:lnTo>
                    <a:pt x="1234912" y="26222"/>
                  </a:lnTo>
                  <a:lnTo>
                    <a:pt x="1197605" y="6928"/>
                  </a:lnTo>
                  <a:lnTo>
                    <a:pt x="1154649" y="0"/>
                  </a:lnTo>
                  <a:close/>
                </a:path>
              </a:pathLst>
            </a:custGeom>
            <a:solidFill>
              <a:srgbClr val="EB2123"/>
            </a:solidFill>
          </p:spPr>
          <p:txBody>
            <a:bodyPr wrap="square" lIns="0" tIns="0" rIns="0" bIns="0" rtlCol="0"/>
            <a:lstStyle/>
            <a:p>
              <a:endParaRPr sz="1092"/>
            </a:p>
          </p:txBody>
        </p:sp>
        <p:sp>
          <p:nvSpPr>
            <p:cNvPr id="52" name="object 52"/>
            <p:cNvSpPr/>
            <p:nvPr/>
          </p:nvSpPr>
          <p:spPr>
            <a:xfrm>
              <a:off x="10720245" y="7113495"/>
              <a:ext cx="1290955" cy="375285"/>
            </a:xfrm>
            <a:custGeom>
              <a:avLst/>
              <a:gdLst/>
              <a:ahLst/>
              <a:cxnLst/>
              <a:rect l="l" t="t" r="r" b="b"/>
              <a:pathLst>
                <a:path w="1290954" h="375284">
                  <a:moveTo>
                    <a:pt x="1290554" y="0"/>
                  </a:moveTo>
                  <a:lnTo>
                    <a:pt x="0" y="0"/>
                  </a:lnTo>
                  <a:lnTo>
                    <a:pt x="0" y="239124"/>
                  </a:lnTo>
                  <a:lnTo>
                    <a:pt x="6928" y="282080"/>
                  </a:lnTo>
                  <a:lnTo>
                    <a:pt x="26222" y="319387"/>
                  </a:lnTo>
                  <a:lnTo>
                    <a:pt x="55641" y="348807"/>
                  </a:lnTo>
                  <a:lnTo>
                    <a:pt x="92949" y="368100"/>
                  </a:lnTo>
                  <a:lnTo>
                    <a:pt x="135905" y="375029"/>
                  </a:lnTo>
                  <a:lnTo>
                    <a:pt x="1154637" y="375029"/>
                  </a:lnTo>
                  <a:lnTo>
                    <a:pt x="1197599" y="368100"/>
                  </a:lnTo>
                  <a:lnTo>
                    <a:pt x="1234910" y="348807"/>
                  </a:lnTo>
                  <a:lnTo>
                    <a:pt x="1264331" y="319387"/>
                  </a:lnTo>
                  <a:lnTo>
                    <a:pt x="1283625" y="282080"/>
                  </a:lnTo>
                  <a:lnTo>
                    <a:pt x="1290554" y="239124"/>
                  </a:lnTo>
                  <a:lnTo>
                    <a:pt x="1290554" y="0"/>
                  </a:lnTo>
                  <a:close/>
                </a:path>
              </a:pathLst>
            </a:custGeom>
            <a:solidFill>
              <a:srgbClr val="1C218E"/>
            </a:solidFill>
          </p:spPr>
          <p:txBody>
            <a:bodyPr wrap="square" lIns="0" tIns="0" rIns="0" bIns="0" rtlCol="0"/>
            <a:lstStyle/>
            <a:p>
              <a:endParaRPr sz="1092"/>
            </a:p>
          </p:txBody>
        </p:sp>
      </p:grpSp>
      <p:sp>
        <p:nvSpPr>
          <p:cNvPr id="53" name="object 53"/>
          <p:cNvSpPr txBox="1"/>
          <p:nvPr/>
        </p:nvSpPr>
        <p:spPr>
          <a:xfrm>
            <a:off x="6603380" y="4367753"/>
            <a:ext cx="578366" cy="349053"/>
          </a:xfrm>
          <a:prstGeom prst="rect">
            <a:avLst/>
          </a:prstGeom>
        </p:spPr>
        <p:txBody>
          <a:bodyPr vert="horz" wrap="square" lIns="0" tIns="10397" rIns="0" bIns="0" rtlCol="0">
            <a:spAutoFit/>
          </a:bodyPr>
          <a:lstStyle/>
          <a:p>
            <a:pPr marL="7701">
              <a:spcBef>
                <a:spcPts val="82"/>
              </a:spcBef>
            </a:pPr>
            <a:r>
              <a:rPr sz="1100" spc="-6" dirty="0">
                <a:solidFill>
                  <a:srgbClr val="FFFFFF"/>
                </a:solidFill>
                <a:latin typeface="Montserrat-Thin"/>
                <a:cs typeface="Montserrat-Thin"/>
              </a:rPr>
              <a:t>Biomass</a:t>
            </a:r>
            <a:endParaRPr sz="1100" dirty="0">
              <a:latin typeface="Montserrat-Thin"/>
              <a:cs typeface="Montserrat-Thin"/>
            </a:endParaRPr>
          </a:p>
        </p:txBody>
      </p:sp>
      <p:grpSp>
        <p:nvGrpSpPr>
          <p:cNvPr id="54" name="object 54"/>
          <p:cNvGrpSpPr/>
          <p:nvPr/>
        </p:nvGrpSpPr>
        <p:grpSpPr>
          <a:xfrm>
            <a:off x="7396340" y="3427650"/>
            <a:ext cx="782836" cy="1164435"/>
            <a:chOff x="12196406" y="5568677"/>
            <a:chExt cx="1290955" cy="1920239"/>
          </a:xfrm>
        </p:grpSpPr>
        <p:sp>
          <p:nvSpPr>
            <p:cNvPr id="55" name="object 55"/>
            <p:cNvSpPr/>
            <p:nvPr/>
          </p:nvSpPr>
          <p:spPr>
            <a:xfrm>
              <a:off x="12843914" y="5585822"/>
              <a:ext cx="0" cy="662305"/>
            </a:xfrm>
            <a:custGeom>
              <a:avLst/>
              <a:gdLst/>
              <a:ahLst/>
              <a:cxnLst/>
              <a:rect l="l" t="t" r="r" b="b"/>
              <a:pathLst>
                <a:path h="662304">
                  <a:moveTo>
                    <a:pt x="0" y="0"/>
                  </a:moveTo>
                  <a:lnTo>
                    <a:pt x="0" y="661750"/>
                  </a:lnTo>
                </a:path>
              </a:pathLst>
            </a:custGeom>
            <a:ln w="33860">
              <a:solidFill>
                <a:srgbClr val="1C218E"/>
              </a:solidFill>
            </a:ln>
          </p:spPr>
          <p:txBody>
            <a:bodyPr wrap="square" lIns="0" tIns="0" rIns="0" bIns="0" rtlCol="0"/>
            <a:lstStyle/>
            <a:p>
              <a:endParaRPr sz="1092"/>
            </a:p>
          </p:txBody>
        </p:sp>
        <p:sp>
          <p:nvSpPr>
            <p:cNvPr id="56" name="object 56"/>
            <p:cNvSpPr/>
            <p:nvPr/>
          </p:nvSpPr>
          <p:spPr>
            <a:xfrm>
              <a:off x="12196406" y="6315771"/>
              <a:ext cx="1290955" cy="798195"/>
            </a:xfrm>
            <a:custGeom>
              <a:avLst/>
              <a:gdLst/>
              <a:ahLst/>
              <a:cxnLst/>
              <a:rect l="l" t="t" r="r" b="b"/>
              <a:pathLst>
                <a:path w="1290955" h="798195">
                  <a:moveTo>
                    <a:pt x="1154649" y="0"/>
                  </a:moveTo>
                  <a:lnTo>
                    <a:pt x="135905" y="0"/>
                  </a:lnTo>
                  <a:lnTo>
                    <a:pt x="92949" y="6928"/>
                  </a:lnTo>
                  <a:lnTo>
                    <a:pt x="55641" y="26222"/>
                  </a:lnTo>
                  <a:lnTo>
                    <a:pt x="26222" y="55641"/>
                  </a:lnTo>
                  <a:lnTo>
                    <a:pt x="6928" y="92949"/>
                  </a:lnTo>
                  <a:lnTo>
                    <a:pt x="0" y="135905"/>
                  </a:lnTo>
                  <a:lnTo>
                    <a:pt x="0" y="797723"/>
                  </a:lnTo>
                  <a:lnTo>
                    <a:pt x="1290554" y="797723"/>
                  </a:lnTo>
                  <a:lnTo>
                    <a:pt x="1290554" y="135905"/>
                  </a:lnTo>
                  <a:lnTo>
                    <a:pt x="1283625" y="92949"/>
                  </a:lnTo>
                  <a:lnTo>
                    <a:pt x="1264332" y="55641"/>
                  </a:lnTo>
                  <a:lnTo>
                    <a:pt x="1234912" y="26222"/>
                  </a:lnTo>
                  <a:lnTo>
                    <a:pt x="1197605" y="6928"/>
                  </a:lnTo>
                  <a:lnTo>
                    <a:pt x="1154649" y="0"/>
                  </a:lnTo>
                  <a:close/>
                </a:path>
              </a:pathLst>
            </a:custGeom>
            <a:solidFill>
              <a:srgbClr val="EB2123"/>
            </a:solidFill>
          </p:spPr>
          <p:txBody>
            <a:bodyPr wrap="square" lIns="0" tIns="0" rIns="0" bIns="0" rtlCol="0"/>
            <a:lstStyle/>
            <a:p>
              <a:endParaRPr sz="1092"/>
            </a:p>
          </p:txBody>
        </p:sp>
        <p:sp>
          <p:nvSpPr>
            <p:cNvPr id="57" name="object 57"/>
            <p:cNvSpPr/>
            <p:nvPr/>
          </p:nvSpPr>
          <p:spPr>
            <a:xfrm>
              <a:off x="12196408" y="7113495"/>
              <a:ext cx="1290955" cy="375285"/>
            </a:xfrm>
            <a:custGeom>
              <a:avLst/>
              <a:gdLst/>
              <a:ahLst/>
              <a:cxnLst/>
              <a:rect l="l" t="t" r="r" b="b"/>
              <a:pathLst>
                <a:path w="1290955" h="375284">
                  <a:moveTo>
                    <a:pt x="1290554" y="0"/>
                  </a:moveTo>
                  <a:lnTo>
                    <a:pt x="0" y="0"/>
                  </a:lnTo>
                  <a:lnTo>
                    <a:pt x="0" y="239124"/>
                  </a:lnTo>
                  <a:lnTo>
                    <a:pt x="6928" y="282080"/>
                  </a:lnTo>
                  <a:lnTo>
                    <a:pt x="26222" y="319387"/>
                  </a:lnTo>
                  <a:lnTo>
                    <a:pt x="55641" y="348807"/>
                  </a:lnTo>
                  <a:lnTo>
                    <a:pt x="92949" y="368100"/>
                  </a:lnTo>
                  <a:lnTo>
                    <a:pt x="135905" y="375029"/>
                  </a:lnTo>
                  <a:lnTo>
                    <a:pt x="1154649" y="375029"/>
                  </a:lnTo>
                  <a:lnTo>
                    <a:pt x="1197605" y="368100"/>
                  </a:lnTo>
                  <a:lnTo>
                    <a:pt x="1234912" y="348807"/>
                  </a:lnTo>
                  <a:lnTo>
                    <a:pt x="1264332" y="319387"/>
                  </a:lnTo>
                  <a:lnTo>
                    <a:pt x="1283625" y="282080"/>
                  </a:lnTo>
                  <a:lnTo>
                    <a:pt x="1290554" y="239124"/>
                  </a:lnTo>
                  <a:lnTo>
                    <a:pt x="1290554" y="0"/>
                  </a:lnTo>
                  <a:close/>
                </a:path>
              </a:pathLst>
            </a:custGeom>
            <a:solidFill>
              <a:srgbClr val="1C218E"/>
            </a:solidFill>
          </p:spPr>
          <p:txBody>
            <a:bodyPr wrap="square" lIns="0" tIns="0" rIns="0" bIns="0" rtlCol="0"/>
            <a:lstStyle/>
            <a:p>
              <a:endParaRPr sz="1092"/>
            </a:p>
          </p:txBody>
        </p:sp>
      </p:grpSp>
      <p:sp>
        <p:nvSpPr>
          <p:cNvPr id="58" name="object 58"/>
          <p:cNvSpPr txBox="1"/>
          <p:nvPr/>
        </p:nvSpPr>
        <p:spPr>
          <a:xfrm>
            <a:off x="7523946" y="4367753"/>
            <a:ext cx="527538" cy="349053"/>
          </a:xfrm>
          <a:prstGeom prst="rect">
            <a:avLst/>
          </a:prstGeom>
        </p:spPr>
        <p:txBody>
          <a:bodyPr vert="horz" wrap="square" lIns="0" tIns="10397" rIns="0" bIns="0" rtlCol="0">
            <a:spAutoFit/>
          </a:bodyPr>
          <a:lstStyle/>
          <a:p>
            <a:pPr marL="7701">
              <a:spcBef>
                <a:spcPts val="82"/>
              </a:spcBef>
            </a:pPr>
            <a:r>
              <a:rPr sz="1100" spc="-6" dirty="0">
                <a:solidFill>
                  <a:srgbClr val="FFFFFF"/>
                </a:solidFill>
                <a:latin typeface="Montserrat-Thin"/>
                <a:cs typeface="Montserrat-Thin"/>
              </a:rPr>
              <a:t>Nuclear</a:t>
            </a:r>
            <a:endParaRPr sz="1100" dirty="0">
              <a:latin typeface="Montserrat-Thin"/>
              <a:cs typeface="Montserrat-Thin"/>
            </a:endParaRPr>
          </a:p>
        </p:txBody>
      </p:sp>
      <p:sp>
        <p:nvSpPr>
          <p:cNvPr id="59" name="object 59"/>
          <p:cNvSpPr/>
          <p:nvPr/>
        </p:nvSpPr>
        <p:spPr>
          <a:xfrm>
            <a:off x="8826313" y="4124171"/>
            <a:ext cx="199078" cy="419720"/>
          </a:xfrm>
          <a:custGeom>
            <a:avLst/>
            <a:gdLst/>
            <a:ahLst/>
            <a:cxnLst/>
            <a:rect l="l" t="t" r="r" b="b"/>
            <a:pathLst>
              <a:path w="328294" h="692150">
                <a:moveTo>
                  <a:pt x="327940" y="0"/>
                </a:moveTo>
                <a:lnTo>
                  <a:pt x="0" y="0"/>
                </a:lnTo>
                <a:lnTo>
                  <a:pt x="0" y="691852"/>
                </a:lnTo>
                <a:lnTo>
                  <a:pt x="327940" y="691852"/>
                </a:lnTo>
                <a:lnTo>
                  <a:pt x="327940" y="0"/>
                </a:lnTo>
                <a:close/>
              </a:path>
            </a:pathLst>
          </a:custGeom>
          <a:solidFill>
            <a:srgbClr val="EC2123"/>
          </a:solidFill>
        </p:spPr>
        <p:txBody>
          <a:bodyPr wrap="square" lIns="0" tIns="0" rIns="0" bIns="0" rtlCol="0"/>
          <a:lstStyle/>
          <a:p>
            <a:endParaRPr sz="1092"/>
          </a:p>
        </p:txBody>
      </p:sp>
      <p:sp>
        <p:nvSpPr>
          <p:cNvPr id="61" name="object 61"/>
          <p:cNvSpPr/>
          <p:nvPr/>
        </p:nvSpPr>
        <p:spPr>
          <a:xfrm>
            <a:off x="8826309" y="3192411"/>
            <a:ext cx="199078" cy="887189"/>
          </a:xfrm>
          <a:custGeom>
            <a:avLst/>
            <a:gdLst/>
            <a:ahLst/>
            <a:cxnLst/>
            <a:rect l="l" t="t" r="r" b="b"/>
            <a:pathLst>
              <a:path w="328294" h="1463040">
                <a:moveTo>
                  <a:pt x="327939" y="770839"/>
                </a:moveTo>
                <a:lnTo>
                  <a:pt x="0" y="770839"/>
                </a:lnTo>
                <a:lnTo>
                  <a:pt x="0" y="1462697"/>
                </a:lnTo>
                <a:lnTo>
                  <a:pt x="327939" y="1462697"/>
                </a:lnTo>
                <a:lnTo>
                  <a:pt x="327939" y="770839"/>
                </a:lnTo>
                <a:close/>
              </a:path>
              <a:path w="328294" h="1463040">
                <a:moveTo>
                  <a:pt x="327939" y="0"/>
                </a:moveTo>
                <a:lnTo>
                  <a:pt x="0" y="0"/>
                </a:lnTo>
                <a:lnTo>
                  <a:pt x="0" y="691845"/>
                </a:lnTo>
                <a:lnTo>
                  <a:pt x="327939" y="691845"/>
                </a:lnTo>
                <a:lnTo>
                  <a:pt x="327939" y="0"/>
                </a:lnTo>
                <a:close/>
              </a:path>
            </a:pathLst>
          </a:custGeom>
          <a:solidFill>
            <a:srgbClr val="EC2123"/>
          </a:solidFill>
        </p:spPr>
        <p:txBody>
          <a:bodyPr wrap="square" lIns="0" tIns="0" rIns="0" bIns="0" rtlCol="0"/>
          <a:lstStyle/>
          <a:p>
            <a:endParaRPr sz="1092"/>
          </a:p>
        </p:txBody>
      </p:sp>
      <p:sp>
        <p:nvSpPr>
          <p:cNvPr id="62" name="object 62"/>
          <p:cNvSpPr/>
          <p:nvPr/>
        </p:nvSpPr>
        <p:spPr>
          <a:xfrm>
            <a:off x="2257800" y="3978482"/>
            <a:ext cx="299195" cy="266850"/>
          </a:xfrm>
          <a:custGeom>
            <a:avLst/>
            <a:gdLst/>
            <a:ahLst/>
            <a:cxnLst/>
            <a:rect l="l" t="t" r="r" b="b"/>
            <a:pathLst>
              <a:path w="493395" h="440054">
                <a:moveTo>
                  <a:pt x="442480" y="111442"/>
                </a:moveTo>
                <a:lnTo>
                  <a:pt x="439432" y="106006"/>
                </a:lnTo>
                <a:lnTo>
                  <a:pt x="419735" y="96621"/>
                </a:lnTo>
                <a:lnTo>
                  <a:pt x="406133" y="90893"/>
                </a:lnTo>
                <a:lnTo>
                  <a:pt x="399402" y="87553"/>
                </a:lnTo>
                <a:lnTo>
                  <a:pt x="393852" y="83172"/>
                </a:lnTo>
                <a:lnTo>
                  <a:pt x="389432" y="77660"/>
                </a:lnTo>
                <a:lnTo>
                  <a:pt x="386067" y="70878"/>
                </a:lnTo>
                <a:lnTo>
                  <a:pt x="383209" y="63398"/>
                </a:lnTo>
                <a:lnTo>
                  <a:pt x="378460" y="56667"/>
                </a:lnTo>
                <a:lnTo>
                  <a:pt x="320471" y="19723"/>
                </a:lnTo>
                <a:lnTo>
                  <a:pt x="303441" y="13474"/>
                </a:lnTo>
                <a:lnTo>
                  <a:pt x="286766" y="6464"/>
                </a:lnTo>
                <a:lnTo>
                  <a:pt x="270306" y="711"/>
                </a:lnTo>
                <a:lnTo>
                  <a:pt x="255371" y="0"/>
                </a:lnTo>
                <a:lnTo>
                  <a:pt x="241935" y="5537"/>
                </a:lnTo>
                <a:lnTo>
                  <a:pt x="229946" y="18567"/>
                </a:lnTo>
                <a:lnTo>
                  <a:pt x="228041" y="21463"/>
                </a:lnTo>
                <a:lnTo>
                  <a:pt x="224637" y="23342"/>
                </a:lnTo>
                <a:lnTo>
                  <a:pt x="215696" y="32537"/>
                </a:lnTo>
                <a:lnTo>
                  <a:pt x="208876" y="37896"/>
                </a:lnTo>
                <a:lnTo>
                  <a:pt x="200939" y="39662"/>
                </a:lnTo>
                <a:lnTo>
                  <a:pt x="191109" y="35483"/>
                </a:lnTo>
                <a:lnTo>
                  <a:pt x="189877" y="34582"/>
                </a:lnTo>
                <a:lnTo>
                  <a:pt x="187617" y="35090"/>
                </a:lnTo>
                <a:lnTo>
                  <a:pt x="115125" y="46951"/>
                </a:lnTo>
                <a:lnTo>
                  <a:pt x="73888" y="99517"/>
                </a:lnTo>
                <a:lnTo>
                  <a:pt x="68554" y="111150"/>
                </a:lnTo>
                <a:lnTo>
                  <a:pt x="69494" y="116814"/>
                </a:lnTo>
                <a:lnTo>
                  <a:pt x="73977" y="122008"/>
                </a:lnTo>
                <a:lnTo>
                  <a:pt x="80251" y="124828"/>
                </a:lnTo>
                <a:lnTo>
                  <a:pt x="85966" y="124104"/>
                </a:lnTo>
                <a:lnTo>
                  <a:pt x="91097" y="120751"/>
                </a:lnTo>
                <a:lnTo>
                  <a:pt x="95643" y="115722"/>
                </a:lnTo>
                <a:lnTo>
                  <a:pt x="122301" y="80289"/>
                </a:lnTo>
                <a:lnTo>
                  <a:pt x="134188" y="72758"/>
                </a:lnTo>
                <a:lnTo>
                  <a:pt x="153454" y="66649"/>
                </a:lnTo>
                <a:lnTo>
                  <a:pt x="173405" y="63525"/>
                </a:lnTo>
                <a:lnTo>
                  <a:pt x="187312" y="64960"/>
                </a:lnTo>
                <a:lnTo>
                  <a:pt x="190093" y="66319"/>
                </a:lnTo>
                <a:lnTo>
                  <a:pt x="192532" y="68427"/>
                </a:lnTo>
                <a:lnTo>
                  <a:pt x="223634" y="92633"/>
                </a:lnTo>
                <a:lnTo>
                  <a:pt x="240004" y="104787"/>
                </a:lnTo>
                <a:lnTo>
                  <a:pt x="248005" y="106070"/>
                </a:lnTo>
                <a:lnTo>
                  <a:pt x="258889" y="91935"/>
                </a:lnTo>
                <a:lnTo>
                  <a:pt x="255625" y="85598"/>
                </a:lnTo>
                <a:lnTo>
                  <a:pt x="250558" y="79387"/>
                </a:lnTo>
                <a:lnTo>
                  <a:pt x="244271" y="74142"/>
                </a:lnTo>
                <a:lnTo>
                  <a:pt x="237007" y="69596"/>
                </a:lnTo>
                <a:lnTo>
                  <a:pt x="231432" y="64503"/>
                </a:lnTo>
                <a:lnTo>
                  <a:pt x="230238" y="57632"/>
                </a:lnTo>
                <a:lnTo>
                  <a:pt x="233476" y="51485"/>
                </a:lnTo>
                <a:lnTo>
                  <a:pt x="239191" y="45910"/>
                </a:lnTo>
                <a:lnTo>
                  <a:pt x="245910" y="40525"/>
                </a:lnTo>
                <a:lnTo>
                  <a:pt x="252171" y="34925"/>
                </a:lnTo>
                <a:lnTo>
                  <a:pt x="258178" y="28600"/>
                </a:lnTo>
                <a:lnTo>
                  <a:pt x="264236" y="27114"/>
                </a:lnTo>
                <a:lnTo>
                  <a:pt x="297014" y="40068"/>
                </a:lnTo>
                <a:lnTo>
                  <a:pt x="309384" y="44361"/>
                </a:lnTo>
                <a:lnTo>
                  <a:pt x="347929" y="61125"/>
                </a:lnTo>
                <a:lnTo>
                  <a:pt x="362940" y="85623"/>
                </a:lnTo>
                <a:lnTo>
                  <a:pt x="373811" y="103416"/>
                </a:lnTo>
                <a:lnTo>
                  <a:pt x="389445" y="114109"/>
                </a:lnTo>
                <a:lnTo>
                  <a:pt x="407606" y="120954"/>
                </a:lnTo>
                <a:lnTo>
                  <a:pt x="426072" y="127215"/>
                </a:lnTo>
                <a:lnTo>
                  <a:pt x="432155" y="129628"/>
                </a:lnTo>
                <a:lnTo>
                  <a:pt x="438581" y="125679"/>
                </a:lnTo>
                <a:lnTo>
                  <a:pt x="442480" y="111442"/>
                </a:lnTo>
                <a:close/>
              </a:path>
              <a:path w="493395" h="440054">
                <a:moveTo>
                  <a:pt x="493191" y="172923"/>
                </a:moveTo>
                <a:lnTo>
                  <a:pt x="247764" y="148336"/>
                </a:lnTo>
                <a:lnTo>
                  <a:pt x="20599" y="148437"/>
                </a:lnTo>
                <a:lnTo>
                  <a:pt x="0" y="174967"/>
                </a:lnTo>
                <a:lnTo>
                  <a:pt x="101" y="195122"/>
                </a:lnTo>
                <a:lnTo>
                  <a:pt x="41871" y="214960"/>
                </a:lnTo>
                <a:lnTo>
                  <a:pt x="123698" y="215239"/>
                </a:lnTo>
                <a:lnTo>
                  <a:pt x="124904" y="231648"/>
                </a:lnTo>
                <a:lnTo>
                  <a:pt x="116560" y="231203"/>
                </a:lnTo>
                <a:lnTo>
                  <a:pt x="65011" y="231394"/>
                </a:lnTo>
                <a:lnTo>
                  <a:pt x="39065" y="230936"/>
                </a:lnTo>
                <a:lnTo>
                  <a:pt x="35687" y="233768"/>
                </a:lnTo>
                <a:lnTo>
                  <a:pt x="44564" y="267741"/>
                </a:lnTo>
                <a:lnTo>
                  <a:pt x="50050" y="290258"/>
                </a:lnTo>
                <a:lnTo>
                  <a:pt x="60604" y="335407"/>
                </a:lnTo>
                <a:lnTo>
                  <a:pt x="62458" y="344792"/>
                </a:lnTo>
                <a:lnTo>
                  <a:pt x="61671" y="349821"/>
                </a:lnTo>
                <a:lnTo>
                  <a:pt x="57150" y="351955"/>
                </a:lnTo>
                <a:lnTo>
                  <a:pt x="47790" y="352679"/>
                </a:lnTo>
                <a:lnTo>
                  <a:pt x="39573" y="353987"/>
                </a:lnTo>
                <a:lnTo>
                  <a:pt x="33616" y="357327"/>
                </a:lnTo>
                <a:lnTo>
                  <a:pt x="30060" y="363080"/>
                </a:lnTo>
                <a:lnTo>
                  <a:pt x="29032" y="371589"/>
                </a:lnTo>
                <a:lnTo>
                  <a:pt x="29235" y="384022"/>
                </a:lnTo>
                <a:lnTo>
                  <a:pt x="29146" y="427316"/>
                </a:lnTo>
                <a:lnTo>
                  <a:pt x="29552" y="433501"/>
                </a:lnTo>
                <a:lnTo>
                  <a:pt x="35915" y="436232"/>
                </a:lnTo>
                <a:lnTo>
                  <a:pt x="44386" y="438861"/>
                </a:lnTo>
                <a:lnTo>
                  <a:pt x="53022" y="439801"/>
                </a:lnTo>
                <a:lnTo>
                  <a:pt x="61671" y="439280"/>
                </a:lnTo>
                <a:lnTo>
                  <a:pt x="70180" y="437603"/>
                </a:lnTo>
                <a:lnTo>
                  <a:pt x="78689" y="435406"/>
                </a:lnTo>
                <a:lnTo>
                  <a:pt x="76796" y="425704"/>
                </a:lnTo>
                <a:lnTo>
                  <a:pt x="78320" y="419150"/>
                </a:lnTo>
                <a:lnTo>
                  <a:pt x="94373" y="387451"/>
                </a:lnTo>
                <a:lnTo>
                  <a:pt x="121958" y="366712"/>
                </a:lnTo>
                <a:lnTo>
                  <a:pt x="155613" y="359410"/>
                </a:lnTo>
                <a:lnTo>
                  <a:pt x="189890" y="368046"/>
                </a:lnTo>
                <a:lnTo>
                  <a:pt x="226695" y="407225"/>
                </a:lnTo>
                <a:lnTo>
                  <a:pt x="233629" y="434568"/>
                </a:lnTo>
                <a:lnTo>
                  <a:pt x="237096" y="439077"/>
                </a:lnTo>
                <a:lnTo>
                  <a:pt x="260007" y="439826"/>
                </a:lnTo>
                <a:lnTo>
                  <a:pt x="262115" y="432765"/>
                </a:lnTo>
                <a:lnTo>
                  <a:pt x="263982" y="423151"/>
                </a:lnTo>
                <a:lnTo>
                  <a:pt x="274002" y="397167"/>
                </a:lnTo>
                <a:lnTo>
                  <a:pt x="291706" y="376923"/>
                </a:lnTo>
                <a:lnTo>
                  <a:pt x="315226" y="363867"/>
                </a:lnTo>
                <a:lnTo>
                  <a:pt x="342709" y="359448"/>
                </a:lnTo>
                <a:lnTo>
                  <a:pt x="369481" y="364642"/>
                </a:lnTo>
                <a:lnTo>
                  <a:pt x="392569" y="378434"/>
                </a:lnTo>
                <a:lnTo>
                  <a:pt x="409651" y="399135"/>
                </a:lnTo>
                <a:lnTo>
                  <a:pt x="421347" y="434035"/>
                </a:lnTo>
                <a:lnTo>
                  <a:pt x="426339" y="438073"/>
                </a:lnTo>
                <a:lnTo>
                  <a:pt x="432828" y="439127"/>
                </a:lnTo>
                <a:lnTo>
                  <a:pt x="440220" y="439115"/>
                </a:lnTo>
                <a:lnTo>
                  <a:pt x="448056" y="438442"/>
                </a:lnTo>
                <a:lnTo>
                  <a:pt x="454380" y="435864"/>
                </a:lnTo>
                <a:lnTo>
                  <a:pt x="458685" y="430872"/>
                </a:lnTo>
                <a:lnTo>
                  <a:pt x="460438" y="422948"/>
                </a:lnTo>
                <a:lnTo>
                  <a:pt x="460692" y="411861"/>
                </a:lnTo>
                <a:lnTo>
                  <a:pt x="460679" y="378587"/>
                </a:lnTo>
                <a:lnTo>
                  <a:pt x="432663" y="352056"/>
                </a:lnTo>
                <a:lnTo>
                  <a:pt x="429145" y="351142"/>
                </a:lnTo>
                <a:lnTo>
                  <a:pt x="461543" y="216890"/>
                </a:lnTo>
                <a:lnTo>
                  <a:pt x="464502" y="214630"/>
                </a:lnTo>
                <a:lnTo>
                  <a:pt x="483285" y="212267"/>
                </a:lnTo>
                <a:lnTo>
                  <a:pt x="490232" y="208889"/>
                </a:lnTo>
                <a:lnTo>
                  <a:pt x="492798" y="201523"/>
                </a:lnTo>
                <a:lnTo>
                  <a:pt x="493191" y="187718"/>
                </a:lnTo>
                <a:lnTo>
                  <a:pt x="493191" y="172923"/>
                </a:lnTo>
                <a:close/>
              </a:path>
            </a:pathLst>
          </a:custGeom>
          <a:solidFill>
            <a:srgbClr val="FFFFFF"/>
          </a:solidFill>
        </p:spPr>
        <p:txBody>
          <a:bodyPr wrap="square" lIns="0" tIns="0" rIns="0" bIns="0" rtlCol="0"/>
          <a:lstStyle/>
          <a:p>
            <a:endParaRPr sz="1092"/>
          </a:p>
        </p:txBody>
      </p:sp>
      <p:pic>
        <p:nvPicPr>
          <p:cNvPr id="63" name="object 63"/>
          <p:cNvPicPr/>
          <p:nvPr/>
        </p:nvPicPr>
        <p:blipFill>
          <a:blip r:embed="rId2" cstate="print"/>
          <a:stretch>
            <a:fillRect/>
          </a:stretch>
        </p:blipFill>
        <p:spPr>
          <a:xfrm>
            <a:off x="2425845" y="4205485"/>
            <a:ext cx="77074" cy="77013"/>
          </a:xfrm>
          <a:prstGeom prst="rect">
            <a:avLst/>
          </a:prstGeom>
        </p:spPr>
      </p:pic>
      <p:pic>
        <p:nvPicPr>
          <p:cNvPr id="64" name="object 64"/>
          <p:cNvPicPr/>
          <p:nvPr/>
        </p:nvPicPr>
        <p:blipFill>
          <a:blip r:embed="rId3" cstate="print"/>
          <a:stretch>
            <a:fillRect/>
          </a:stretch>
        </p:blipFill>
        <p:spPr>
          <a:xfrm>
            <a:off x="2313092" y="4205462"/>
            <a:ext cx="77074" cy="77026"/>
          </a:xfrm>
          <a:prstGeom prst="rect">
            <a:avLst/>
          </a:prstGeom>
        </p:spPr>
      </p:pic>
      <p:sp>
        <p:nvSpPr>
          <p:cNvPr id="65" name="object 65"/>
          <p:cNvSpPr/>
          <p:nvPr/>
        </p:nvSpPr>
        <p:spPr>
          <a:xfrm>
            <a:off x="3152036" y="3928562"/>
            <a:ext cx="2160982" cy="381599"/>
          </a:xfrm>
          <a:custGeom>
            <a:avLst/>
            <a:gdLst/>
            <a:ahLst/>
            <a:cxnLst/>
            <a:rect l="l" t="t" r="r" b="b"/>
            <a:pathLst>
              <a:path w="3563620" h="629284">
                <a:moveTo>
                  <a:pt x="190627" y="371297"/>
                </a:moveTo>
                <a:lnTo>
                  <a:pt x="186829" y="367004"/>
                </a:lnTo>
                <a:lnTo>
                  <a:pt x="135610" y="367411"/>
                </a:lnTo>
                <a:lnTo>
                  <a:pt x="84696" y="367004"/>
                </a:lnTo>
                <a:lnTo>
                  <a:pt x="80479" y="370928"/>
                </a:lnTo>
                <a:lnTo>
                  <a:pt x="79006" y="400177"/>
                </a:lnTo>
                <a:lnTo>
                  <a:pt x="74790" y="468223"/>
                </a:lnTo>
                <a:lnTo>
                  <a:pt x="79667" y="471322"/>
                </a:lnTo>
                <a:lnTo>
                  <a:pt x="99199" y="470966"/>
                </a:lnTo>
                <a:lnTo>
                  <a:pt x="130441" y="471030"/>
                </a:lnTo>
                <a:lnTo>
                  <a:pt x="183438" y="471246"/>
                </a:lnTo>
                <a:lnTo>
                  <a:pt x="187540" y="467969"/>
                </a:lnTo>
                <a:lnTo>
                  <a:pt x="188734" y="420141"/>
                </a:lnTo>
                <a:lnTo>
                  <a:pt x="190627" y="371297"/>
                </a:lnTo>
                <a:close/>
              </a:path>
              <a:path w="3563620" h="629284">
                <a:moveTo>
                  <a:pt x="193763" y="253365"/>
                </a:moveTo>
                <a:lnTo>
                  <a:pt x="189090" y="250342"/>
                </a:lnTo>
                <a:lnTo>
                  <a:pt x="141135" y="250609"/>
                </a:lnTo>
                <a:lnTo>
                  <a:pt x="91719" y="250240"/>
                </a:lnTo>
                <a:lnTo>
                  <a:pt x="87299" y="254368"/>
                </a:lnTo>
                <a:lnTo>
                  <a:pt x="85788" y="282295"/>
                </a:lnTo>
                <a:lnTo>
                  <a:pt x="83235" y="316903"/>
                </a:lnTo>
                <a:lnTo>
                  <a:pt x="80721" y="344716"/>
                </a:lnTo>
                <a:lnTo>
                  <a:pt x="84899" y="348538"/>
                </a:lnTo>
                <a:lnTo>
                  <a:pt x="105041" y="348157"/>
                </a:lnTo>
                <a:lnTo>
                  <a:pt x="135267" y="348170"/>
                </a:lnTo>
                <a:lnTo>
                  <a:pt x="186118" y="348246"/>
                </a:lnTo>
                <a:lnTo>
                  <a:pt x="192735" y="300088"/>
                </a:lnTo>
                <a:lnTo>
                  <a:pt x="193763" y="253365"/>
                </a:lnTo>
                <a:close/>
              </a:path>
              <a:path w="3563620" h="629284">
                <a:moveTo>
                  <a:pt x="321284" y="344855"/>
                </a:moveTo>
                <a:lnTo>
                  <a:pt x="321221" y="253936"/>
                </a:lnTo>
                <a:lnTo>
                  <a:pt x="317423" y="250545"/>
                </a:lnTo>
                <a:lnTo>
                  <a:pt x="218630" y="250571"/>
                </a:lnTo>
                <a:lnTo>
                  <a:pt x="215074" y="253923"/>
                </a:lnTo>
                <a:lnTo>
                  <a:pt x="211772" y="344487"/>
                </a:lnTo>
                <a:lnTo>
                  <a:pt x="215785" y="348361"/>
                </a:lnTo>
                <a:lnTo>
                  <a:pt x="266230" y="348170"/>
                </a:lnTo>
                <a:lnTo>
                  <a:pt x="317220" y="348221"/>
                </a:lnTo>
                <a:lnTo>
                  <a:pt x="321284" y="344855"/>
                </a:lnTo>
                <a:close/>
              </a:path>
              <a:path w="3563620" h="629284">
                <a:moveTo>
                  <a:pt x="323913" y="467461"/>
                </a:moveTo>
                <a:lnTo>
                  <a:pt x="321157" y="371055"/>
                </a:lnTo>
                <a:lnTo>
                  <a:pt x="317588" y="367245"/>
                </a:lnTo>
                <a:lnTo>
                  <a:pt x="216369" y="367309"/>
                </a:lnTo>
                <a:lnTo>
                  <a:pt x="212051" y="369938"/>
                </a:lnTo>
                <a:lnTo>
                  <a:pt x="209473" y="467575"/>
                </a:lnTo>
                <a:lnTo>
                  <a:pt x="213372" y="471208"/>
                </a:lnTo>
                <a:lnTo>
                  <a:pt x="265925" y="471043"/>
                </a:lnTo>
                <a:lnTo>
                  <a:pt x="299224" y="470992"/>
                </a:lnTo>
                <a:lnTo>
                  <a:pt x="319735" y="471385"/>
                </a:lnTo>
                <a:lnTo>
                  <a:pt x="323913" y="467461"/>
                </a:lnTo>
                <a:close/>
              </a:path>
              <a:path w="3563620" h="629284">
                <a:moveTo>
                  <a:pt x="428993" y="110134"/>
                </a:moveTo>
                <a:lnTo>
                  <a:pt x="403301" y="78270"/>
                </a:lnTo>
                <a:lnTo>
                  <a:pt x="372706" y="53289"/>
                </a:lnTo>
                <a:lnTo>
                  <a:pt x="366128" y="53848"/>
                </a:lnTo>
                <a:lnTo>
                  <a:pt x="359371" y="58166"/>
                </a:lnTo>
                <a:lnTo>
                  <a:pt x="355130" y="64185"/>
                </a:lnTo>
                <a:lnTo>
                  <a:pt x="354063" y="70942"/>
                </a:lnTo>
                <a:lnTo>
                  <a:pt x="356133" y="78054"/>
                </a:lnTo>
                <a:lnTo>
                  <a:pt x="361340" y="85102"/>
                </a:lnTo>
                <a:lnTo>
                  <a:pt x="369874" y="93675"/>
                </a:lnTo>
                <a:lnTo>
                  <a:pt x="399935" y="122948"/>
                </a:lnTo>
                <a:lnTo>
                  <a:pt x="404291" y="126276"/>
                </a:lnTo>
                <a:lnTo>
                  <a:pt x="409905" y="125958"/>
                </a:lnTo>
                <a:lnTo>
                  <a:pt x="416890" y="126187"/>
                </a:lnTo>
                <a:lnTo>
                  <a:pt x="422490" y="124129"/>
                </a:lnTo>
                <a:lnTo>
                  <a:pt x="428993" y="110134"/>
                </a:lnTo>
                <a:close/>
              </a:path>
              <a:path w="3563620" h="629284">
                <a:moveTo>
                  <a:pt x="452615" y="344919"/>
                </a:moveTo>
                <a:lnTo>
                  <a:pt x="451573" y="335876"/>
                </a:lnTo>
                <a:lnTo>
                  <a:pt x="450062" y="317525"/>
                </a:lnTo>
                <a:lnTo>
                  <a:pt x="449427" y="299161"/>
                </a:lnTo>
                <a:lnTo>
                  <a:pt x="448576" y="254495"/>
                </a:lnTo>
                <a:lnTo>
                  <a:pt x="444766" y="250520"/>
                </a:lnTo>
                <a:lnTo>
                  <a:pt x="346227" y="250393"/>
                </a:lnTo>
                <a:lnTo>
                  <a:pt x="342239" y="254050"/>
                </a:lnTo>
                <a:lnTo>
                  <a:pt x="342658" y="299072"/>
                </a:lnTo>
                <a:lnTo>
                  <a:pt x="342392" y="344817"/>
                </a:lnTo>
                <a:lnTo>
                  <a:pt x="346684" y="348437"/>
                </a:lnTo>
                <a:lnTo>
                  <a:pt x="355892" y="348272"/>
                </a:lnTo>
                <a:lnTo>
                  <a:pt x="397548" y="348195"/>
                </a:lnTo>
                <a:lnTo>
                  <a:pt x="447763" y="348348"/>
                </a:lnTo>
                <a:lnTo>
                  <a:pt x="452615" y="344919"/>
                </a:lnTo>
                <a:close/>
              </a:path>
              <a:path w="3563620" h="629284">
                <a:moveTo>
                  <a:pt x="458076" y="467639"/>
                </a:moveTo>
                <a:lnTo>
                  <a:pt x="453047" y="369646"/>
                </a:lnTo>
                <a:lnTo>
                  <a:pt x="448589" y="367093"/>
                </a:lnTo>
                <a:lnTo>
                  <a:pt x="398411" y="367398"/>
                </a:lnTo>
                <a:lnTo>
                  <a:pt x="346494" y="367030"/>
                </a:lnTo>
                <a:lnTo>
                  <a:pt x="342493" y="370992"/>
                </a:lnTo>
                <a:lnTo>
                  <a:pt x="344373" y="420090"/>
                </a:lnTo>
                <a:lnTo>
                  <a:pt x="345528" y="468071"/>
                </a:lnTo>
                <a:lnTo>
                  <a:pt x="349770" y="471233"/>
                </a:lnTo>
                <a:lnTo>
                  <a:pt x="401434" y="471004"/>
                </a:lnTo>
                <a:lnTo>
                  <a:pt x="454075" y="471119"/>
                </a:lnTo>
                <a:lnTo>
                  <a:pt x="458076" y="467639"/>
                </a:lnTo>
                <a:close/>
              </a:path>
              <a:path w="3563620" h="629284">
                <a:moveTo>
                  <a:pt x="518502" y="65659"/>
                </a:moveTo>
                <a:lnTo>
                  <a:pt x="518388" y="44894"/>
                </a:lnTo>
                <a:lnTo>
                  <a:pt x="518261" y="44894"/>
                </a:lnTo>
                <a:lnTo>
                  <a:pt x="518426" y="23075"/>
                </a:lnTo>
                <a:lnTo>
                  <a:pt x="518096" y="15836"/>
                </a:lnTo>
                <a:lnTo>
                  <a:pt x="517436" y="6527"/>
                </a:lnTo>
                <a:lnTo>
                  <a:pt x="512406" y="0"/>
                </a:lnTo>
                <a:lnTo>
                  <a:pt x="492010" y="25"/>
                </a:lnTo>
                <a:lnTo>
                  <a:pt x="485317" y="5740"/>
                </a:lnTo>
                <a:lnTo>
                  <a:pt x="484581" y="30149"/>
                </a:lnTo>
                <a:lnTo>
                  <a:pt x="484466" y="44335"/>
                </a:lnTo>
                <a:lnTo>
                  <a:pt x="484555" y="58534"/>
                </a:lnTo>
                <a:lnTo>
                  <a:pt x="485114" y="82905"/>
                </a:lnTo>
                <a:lnTo>
                  <a:pt x="491286" y="89306"/>
                </a:lnTo>
                <a:lnTo>
                  <a:pt x="511848" y="89141"/>
                </a:lnTo>
                <a:lnTo>
                  <a:pt x="517766" y="82842"/>
                </a:lnTo>
                <a:lnTo>
                  <a:pt x="518502" y="65659"/>
                </a:lnTo>
                <a:close/>
              </a:path>
              <a:path w="3563620" h="629284">
                <a:moveTo>
                  <a:pt x="532091" y="525881"/>
                </a:moveTo>
                <a:lnTo>
                  <a:pt x="531977" y="511454"/>
                </a:lnTo>
                <a:lnTo>
                  <a:pt x="530415" y="492226"/>
                </a:lnTo>
                <a:lnTo>
                  <a:pt x="528523" y="468845"/>
                </a:lnTo>
                <a:lnTo>
                  <a:pt x="525221" y="426224"/>
                </a:lnTo>
                <a:lnTo>
                  <a:pt x="518807" y="340982"/>
                </a:lnTo>
                <a:lnTo>
                  <a:pt x="516559" y="310146"/>
                </a:lnTo>
                <a:lnTo>
                  <a:pt x="514362" y="279298"/>
                </a:lnTo>
                <a:lnTo>
                  <a:pt x="511987" y="246710"/>
                </a:lnTo>
                <a:lnTo>
                  <a:pt x="510997" y="233972"/>
                </a:lnTo>
                <a:lnTo>
                  <a:pt x="509714" y="217614"/>
                </a:lnTo>
                <a:lnTo>
                  <a:pt x="508000" y="204774"/>
                </a:lnTo>
                <a:lnTo>
                  <a:pt x="504355" y="197751"/>
                </a:lnTo>
                <a:lnTo>
                  <a:pt x="497014" y="194818"/>
                </a:lnTo>
                <a:lnTo>
                  <a:pt x="484225" y="194233"/>
                </a:lnTo>
                <a:lnTo>
                  <a:pt x="481622" y="194233"/>
                </a:lnTo>
                <a:lnTo>
                  <a:pt x="481622" y="483984"/>
                </a:lnTo>
                <a:lnTo>
                  <a:pt x="479894" y="489356"/>
                </a:lnTo>
                <a:lnTo>
                  <a:pt x="474878" y="491680"/>
                </a:lnTo>
                <a:lnTo>
                  <a:pt x="465455" y="492188"/>
                </a:lnTo>
                <a:lnTo>
                  <a:pt x="266458" y="492226"/>
                </a:lnTo>
                <a:lnTo>
                  <a:pt x="68859" y="492188"/>
                </a:lnTo>
                <a:lnTo>
                  <a:pt x="58661" y="491756"/>
                </a:lnTo>
                <a:lnTo>
                  <a:pt x="53301" y="489546"/>
                </a:lnTo>
                <a:lnTo>
                  <a:pt x="51435" y="484136"/>
                </a:lnTo>
                <a:lnTo>
                  <a:pt x="51714" y="474141"/>
                </a:lnTo>
                <a:lnTo>
                  <a:pt x="59817" y="360438"/>
                </a:lnTo>
                <a:lnTo>
                  <a:pt x="63830" y="303580"/>
                </a:lnTo>
                <a:lnTo>
                  <a:pt x="68376" y="237020"/>
                </a:lnTo>
                <a:lnTo>
                  <a:pt x="72313" y="233946"/>
                </a:lnTo>
                <a:lnTo>
                  <a:pt x="241300" y="234073"/>
                </a:lnTo>
                <a:lnTo>
                  <a:pt x="463562" y="233997"/>
                </a:lnTo>
                <a:lnTo>
                  <a:pt x="467715" y="237020"/>
                </a:lnTo>
                <a:lnTo>
                  <a:pt x="468287" y="248450"/>
                </a:lnTo>
                <a:lnTo>
                  <a:pt x="470865" y="298119"/>
                </a:lnTo>
                <a:lnTo>
                  <a:pt x="473659" y="349478"/>
                </a:lnTo>
                <a:lnTo>
                  <a:pt x="479780" y="459587"/>
                </a:lnTo>
                <a:lnTo>
                  <a:pt x="480504" y="466966"/>
                </a:lnTo>
                <a:lnTo>
                  <a:pt x="481190" y="474345"/>
                </a:lnTo>
                <a:lnTo>
                  <a:pt x="481622" y="483984"/>
                </a:lnTo>
                <a:lnTo>
                  <a:pt x="481622" y="194233"/>
                </a:lnTo>
                <a:lnTo>
                  <a:pt x="430644" y="194208"/>
                </a:lnTo>
                <a:lnTo>
                  <a:pt x="50050" y="194271"/>
                </a:lnTo>
                <a:lnTo>
                  <a:pt x="25742" y="238302"/>
                </a:lnTo>
                <a:lnTo>
                  <a:pt x="21170" y="286740"/>
                </a:lnTo>
                <a:lnTo>
                  <a:pt x="9398" y="413372"/>
                </a:lnTo>
                <a:lnTo>
                  <a:pt x="4711" y="464578"/>
                </a:lnTo>
                <a:lnTo>
                  <a:pt x="152" y="515810"/>
                </a:lnTo>
                <a:lnTo>
                  <a:pt x="0" y="528434"/>
                </a:lnTo>
                <a:lnTo>
                  <a:pt x="3048" y="535813"/>
                </a:lnTo>
                <a:lnTo>
                  <a:pt x="10401" y="539267"/>
                </a:lnTo>
                <a:lnTo>
                  <a:pt x="23190" y="540143"/>
                </a:lnTo>
                <a:lnTo>
                  <a:pt x="102501" y="540232"/>
                </a:lnTo>
                <a:lnTo>
                  <a:pt x="192976" y="540181"/>
                </a:lnTo>
                <a:lnTo>
                  <a:pt x="198005" y="542391"/>
                </a:lnTo>
                <a:lnTo>
                  <a:pt x="197904" y="566432"/>
                </a:lnTo>
                <a:lnTo>
                  <a:pt x="194652" y="572427"/>
                </a:lnTo>
                <a:lnTo>
                  <a:pt x="179870" y="570674"/>
                </a:lnTo>
                <a:lnTo>
                  <a:pt x="177507" y="570941"/>
                </a:lnTo>
                <a:lnTo>
                  <a:pt x="162382" y="572109"/>
                </a:lnTo>
                <a:lnTo>
                  <a:pt x="164922" y="581901"/>
                </a:lnTo>
                <a:lnTo>
                  <a:pt x="164325" y="597827"/>
                </a:lnTo>
                <a:lnTo>
                  <a:pt x="165087" y="604850"/>
                </a:lnTo>
                <a:lnTo>
                  <a:pt x="361683" y="604710"/>
                </a:lnTo>
                <a:lnTo>
                  <a:pt x="365925" y="604100"/>
                </a:lnTo>
                <a:lnTo>
                  <a:pt x="367880" y="598385"/>
                </a:lnTo>
                <a:lnTo>
                  <a:pt x="369887" y="587197"/>
                </a:lnTo>
                <a:lnTo>
                  <a:pt x="367461" y="578739"/>
                </a:lnTo>
                <a:lnTo>
                  <a:pt x="360718" y="573227"/>
                </a:lnTo>
                <a:lnTo>
                  <a:pt x="357073" y="572427"/>
                </a:lnTo>
                <a:lnTo>
                  <a:pt x="354482" y="571868"/>
                </a:lnTo>
                <a:lnTo>
                  <a:pt x="349745" y="570839"/>
                </a:lnTo>
                <a:lnTo>
                  <a:pt x="344424" y="570534"/>
                </a:lnTo>
                <a:lnTo>
                  <a:pt x="338391" y="571868"/>
                </a:lnTo>
                <a:lnTo>
                  <a:pt x="335953" y="564527"/>
                </a:lnTo>
                <a:lnTo>
                  <a:pt x="505612" y="540169"/>
                </a:lnTo>
                <a:lnTo>
                  <a:pt x="508139" y="539965"/>
                </a:lnTo>
                <a:lnTo>
                  <a:pt x="520230" y="538988"/>
                </a:lnTo>
                <a:lnTo>
                  <a:pt x="528624" y="534644"/>
                </a:lnTo>
                <a:lnTo>
                  <a:pt x="532091" y="525881"/>
                </a:lnTo>
                <a:close/>
              </a:path>
              <a:path w="3563620" h="629284">
                <a:moveTo>
                  <a:pt x="596582" y="186347"/>
                </a:moveTo>
                <a:lnTo>
                  <a:pt x="573874" y="137236"/>
                </a:lnTo>
                <a:lnTo>
                  <a:pt x="527113" y="107480"/>
                </a:lnTo>
                <a:lnTo>
                  <a:pt x="493344" y="104457"/>
                </a:lnTo>
                <a:lnTo>
                  <a:pt x="461162" y="112737"/>
                </a:lnTo>
                <a:lnTo>
                  <a:pt x="433870" y="130860"/>
                </a:lnTo>
                <a:lnTo>
                  <a:pt x="414807" y="157365"/>
                </a:lnTo>
                <a:lnTo>
                  <a:pt x="411149" y="166916"/>
                </a:lnTo>
                <a:lnTo>
                  <a:pt x="411416" y="172580"/>
                </a:lnTo>
                <a:lnTo>
                  <a:pt x="416204" y="175310"/>
                </a:lnTo>
                <a:lnTo>
                  <a:pt x="426097" y="176060"/>
                </a:lnTo>
                <a:lnTo>
                  <a:pt x="456653" y="176098"/>
                </a:lnTo>
                <a:lnTo>
                  <a:pt x="488594" y="176136"/>
                </a:lnTo>
                <a:lnTo>
                  <a:pt x="504456" y="178600"/>
                </a:lnTo>
                <a:lnTo>
                  <a:pt x="526491" y="212648"/>
                </a:lnTo>
                <a:lnTo>
                  <a:pt x="530352" y="260362"/>
                </a:lnTo>
                <a:lnTo>
                  <a:pt x="532053" y="289750"/>
                </a:lnTo>
                <a:lnTo>
                  <a:pt x="537400" y="289090"/>
                </a:lnTo>
                <a:lnTo>
                  <a:pt x="547103" y="283984"/>
                </a:lnTo>
                <a:lnTo>
                  <a:pt x="570306" y="266839"/>
                </a:lnTo>
                <a:lnTo>
                  <a:pt x="586778" y="243954"/>
                </a:lnTo>
                <a:lnTo>
                  <a:pt x="595782" y="216674"/>
                </a:lnTo>
                <a:lnTo>
                  <a:pt x="596582" y="186347"/>
                </a:lnTo>
                <a:close/>
              </a:path>
              <a:path w="3563620" h="629284">
                <a:moveTo>
                  <a:pt x="648665" y="328599"/>
                </a:moveTo>
                <a:lnTo>
                  <a:pt x="622541" y="296278"/>
                </a:lnTo>
                <a:lnTo>
                  <a:pt x="590905" y="273304"/>
                </a:lnTo>
                <a:lnTo>
                  <a:pt x="584542" y="273989"/>
                </a:lnTo>
                <a:lnTo>
                  <a:pt x="579335" y="276618"/>
                </a:lnTo>
                <a:lnTo>
                  <a:pt x="572757" y="290309"/>
                </a:lnTo>
                <a:lnTo>
                  <a:pt x="575005" y="297243"/>
                </a:lnTo>
                <a:lnTo>
                  <a:pt x="608406" y="330860"/>
                </a:lnTo>
                <a:lnTo>
                  <a:pt x="630148" y="346214"/>
                </a:lnTo>
                <a:lnTo>
                  <a:pt x="636587" y="345478"/>
                </a:lnTo>
                <a:lnTo>
                  <a:pt x="642848" y="341541"/>
                </a:lnTo>
                <a:lnTo>
                  <a:pt x="647509" y="335203"/>
                </a:lnTo>
                <a:lnTo>
                  <a:pt x="648665" y="328599"/>
                </a:lnTo>
                <a:close/>
              </a:path>
              <a:path w="3563620" h="629284">
                <a:moveTo>
                  <a:pt x="651052" y="73317"/>
                </a:moveTo>
                <a:lnTo>
                  <a:pt x="650062" y="64998"/>
                </a:lnTo>
                <a:lnTo>
                  <a:pt x="636930" y="52514"/>
                </a:lnTo>
                <a:lnTo>
                  <a:pt x="629208" y="50914"/>
                </a:lnTo>
                <a:lnTo>
                  <a:pt x="622033" y="56730"/>
                </a:lnTo>
                <a:lnTo>
                  <a:pt x="588606" y="89344"/>
                </a:lnTo>
                <a:lnTo>
                  <a:pt x="573163" y="111861"/>
                </a:lnTo>
                <a:lnTo>
                  <a:pt x="580097" y="123342"/>
                </a:lnTo>
                <a:lnTo>
                  <a:pt x="585165" y="126111"/>
                </a:lnTo>
                <a:lnTo>
                  <a:pt x="591731" y="126034"/>
                </a:lnTo>
                <a:lnTo>
                  <a:pt x="595541" y="126174"/>
                </a:lnTo>
                <a:lnTo>
                  <a:pt x="599440" y="125590"/>
                </a:lnTo>
                <a:lnTo>
                  <a:pt x="623912" y="101663"/>
                </a:lnTo>
                <a:lnTo>
                  <a:pt x="634644" y="90855"/>
                </a:lnTo>
                <a:lnTo>
                  <a:pt x="645109" y="79806"/>
                </a:lnTo>
                <a:lnTo>
                  <a:pt x="651052" y="73317"/>
                </a:lnTo>
                <a:close/>
              </a:path>
              <a:path w="3563620" h="629284">
                <a:moveTo>
                  <a:pt x="702348" y="210312"/>
                </a:moveTo>
                <a:lnTo>
                  <a:pt x="702005" y="189826"/>
                </a:lnTo>
                <a:lnTo>
                  <a:pt x="695629" y="184137"/>
                </a:lnTo>
                <a:lnTo>
                  <a:pt x="685546" y="183515"/>
                </a:lnTo>
                <a:lnTo>
                  <a:pt x="678281" y="183248"/>
                </a:lnTo>
                <a:lnTo>
                  <a:pt x="656463" y="183388"/>
                </a:lnTo>
                <a:lnTo>
                  <a:pt x="619709" y="183375"/>
                </a:lnTo>
                <a:lnTo>
                  <a:pt x="613549" y="188544"/>
                </a:lnTo>
                <a:lnTo>
                  <a:pt x="612216" y="209892"/>
                </a:lnTo>
                <a:lnTo>
                  <a:pt x="618680" y="216014"/>
                </a:lnTo>
                <a:lnTo>
                  <a:pt x="643064" y="216865"/>
                </a:lnTo>
                <a:lnTo>
                  <a:pt x="657593" y="216992"/>
                </a:lnTo>
                <a:lnTo>
                  <a:pt x="672134" y="216827"/>
                </a:lnTo>
                <a:lnTo>
                  <a:pt x="695921" y="216052"/>
                </a:lnTo>
                <a:lnTo>
                  <a:pt x="702348" y="210312"/>
                </a:lnTo>
                <a:close/>
              </a:path>
              <a:path w="3563620" h="629284">
                <a:moveTo>
                  <a:pt x="3563188" y="580263"/>
                </a:moveTo>
                <a:lnTo>
                  <a:pt x="3563023" y="571334"/>
                </a:lnTo>
                <a:lnTo>
                  <a:pt x="3560127" y="565683"/>
                </a:lnTo>
                <a:lnTo>
                  <a:pt x="3554234" y="562749"/>
                </a:lnTo>
                <a:lnTo>
                  <a:pt x="3550678" y="562457"/>
                </a:lnTo>
                <a:lnTo>
                  <a:pt x="3545065" y="561987"/>
                </a:lnTo>
                <a:lnTo>
                  <a:pt x="3447719" y="562457"/>
                </a:lnTo>
                <a:lnTo>
                  <a:pt x="3350374" y="562317"/>
                </a:lnTo>
                <a:lnTo>
                  <a:pt x="3341890" y="562089"/>
                </a:lnTo>
                <a:lnTo>
                  <a:pt x="3337420" y="561975"/>
                </a:lnTo>
                <a:lnTo>
                  <a:pt x="3330752" y="559587"/>
                </a:lnTo>
                <a:lnTo>
                  <a:pt x="3328276" y="553161"/>
                </a:lnTo>
                <a:lnTo>
                  <a:pt x="3327882" y="540664"/>
                </a:lnTo>
                <a:lnTo>
                  <a:pt x="3327882" y="392620"/>
                </a:lnTo>
                <a:lnTo>
                  <a:pt x="3327933" y="349402"/>
                </a:lnTo>
                <a:lnTo>
                  <a:pt x="3327984" y="320509"/>
                </a:lnTo>
                <a:lnTo>
                  <a:pt x="3325380" y="313728"/>
                </a:lnTo>
                <a:lnTo>
                  <a:pt x="3336633" y="309397"/>
                </a:lnTo>
                <a:lnTo>
                  <a:pt x="3340125" y="315950"/>
                </a:lnTo>
                <a:lnTo>
                  <a:pt x="3343452" y="319913"/>
                </a:lnTo>
                <a:lnTo>
                  <a:pt x="3360077" y="362953"/>
                </a:lnTo>
                <a:lnTo>
                  <a:pt x="3360115" y="370941"/>
                </a:lnTo>
                <a:lnTo>
                  <a:pt x="3360001" y="378104"/>
                </a:lnTo>
                <a:lnTo>
                  <a:pt x="3359886" y="430720"/>
                </a:lnTo>
                <a:lnTo>
                  <a:pt x="3366744" y="483362"/>
                </a:lnTo>
                <a:lnTo>
                  <a:pt x="3407600" y="524611"/>
                </a:lnTo>
                <a:lnTo>
                  <a:pt x="3437140" y="530263"/>
                </a:lnTo>
                <a:lnTo>
                  <a:pt x="3467163" y="523951"/>
                </a:lnTo>
                <a:lnTo>
                  <a:pt x="3491001" y="507314"/>
                </a:lnTo>
                <a:lnTo>
                  <a:pt x="3506736" y="482333"/>
                </a:lnTo>
                <a:lnTo>
                  <a:pt x="3507854" y="476211"/>
                </a:lnTo>
                <a:lnTo>
                  <a:pt x="3512464" y="450964"/>
                </a:lnTo>
                <a:lnTo>
                  <a:pt x="3512604" y="225044"/>
                </a:lnTo>
                <a:lnTo>
                  <a:pt x="3453650" y="143687"/>
                </a:lnTo>
                <a:lnTo>
                  <a:pt x="3402901" y="93586"/>
                </a:lnTo>
                <a:lnTo>
                  <a:pt x="3389033" y="87439"/>
                </a:lnTo>
                <a:lnTo>
                  <a:pt x="3381667" y="88988"/>
                </a:lnTo>
                <a:lnTo>
                  <a:pt x="3374745" y="93954"/>
                </a:lnTo>
                <a:lnTo>
                  <a:pt x="3369805" y="101053"/>
                </a:lnTo>
                <a:lnTo>
                  <a:pt x="3368141" y="108496"/>
                </a:lnTo>
                <a:lnTo>
                  <a:pt x="3369627" y="116052"/>
                </a:lnTo>
                <a:lnTo>
                  <a:pt x="3374123" y="123482"/>
                </a:lnTo>
                <a:lnTo>
                  <a:pt x="3379419" y="129971"/>
                </a:lnTo>
                <a:lnTo>
                  <a:pt x="3385210" y="136359"/>
                </a:lnTo>
                <a:lnTo>
                  <a:pt x="3391839" y="141427"/>
                </a:lnTo>
                <a:lnTo>
                  <a:pt x="3406165" y="155092"/>
                </a:lnTo>
                <a:lnTo>
                  <a:pt x="3415614" y="170649"/>
                </a:lnTo>
                <a:lnTo>
                  <a:pt x="3420160" y="188328"/>
                </a:lnTo>
                <a:lnTo>
                  <a:pt x="3419754" y="208330"/>
                </a:lnTo>
                <a:lnTo>
                  <a:pt x="3419716" y="226695"/>
                </a:lnTo>
                <a:lnTo>
                  <a:pt x="3424631" y="243103"/>
                </a:lnTo>
                <a:lnTo>
                  <a:pt x="3434143" y="257517"/>
                </a:lnTo>
                <a:lnTo>
                  <a:pt x="3447897" y="269913"/>
                </a:lnTo>
                <a:lnTo>
                  <a:pt x="3455314" y="275272"/>
                </a:lnTo>
                <a:lnTo>
                  <a:pt x="3458565" y="282079"/>
                </a:lnTo>
                <a:lnTo>
                  <a:pt x="3458451" y="456463"/>
                </a:lnTo>
                <a:lnTo>
                  <a:pt x="3436721" y="476211"/>
                </a:lnTo>
                <a:lnTo>
                  <a:pt x="3429952" y="474865"/>
                </a:lnTo>
                <a:lnTo>
                  <a:pt x="3414191" y="379374"/>
                </a:lnTo>
                <a:lnTo>
                  <a:pt x="3413988" y="367195"/>
                </a:lnTo>
                <a:lnTo>
                  <a:pt x="3400158" y="309397"/>
                </a:lnTo>
                <a:lnTo>
                  <a:pt x="3384893" y="286461"/>
                </a:lnTo>
                <a:lnTo>
                  <a:pt x="3372993" y="272935"/>
                </a:lnTo>
                <a:lnTo>
                  <a:pt x="3340430" y="253834"/>
                </a:lnTo>
                <a:lnTo>
                  <a:pt x="3331235" y="250024"/>
                </a:lnTo>
                <a:lnTo>
                  <a:pt x="3327717" y="244386"/>
                </a:lnTo>
                <a:lnTo>
                  <a:pt x="3327806" y="234645"/>
                </a:lnTo>
                <a:lnTo>
                  <a:pt x="3327920" y="216674"/>
                </a:lnTo>
                <a:lnTo>
                  <a:pt x="3327882" y="138531"/>
                </a:lnTo>
                <a:lnTo>
                  <a:pt x="3318510" y="99174"/>
                </a:lnTo>
                <a:lnTo>
                  <a:pt x="3286010" y="89865"/>
                </a:lnTo>
                <a:lnTo>
                  <a:pt x="3285972" y="243103"/>
                </a:lnTo>
                <a:lnTo>
                  <a:pt x="3285871" y="260718"/>
                </a:lnTo>
                <a:lnTo>
                  <a:pt x="3284588" y="273253"/>
                </a:lnTo>
                <a:lnTo>
                  <a:pt x="3280448" y="281101"/>
                </a:lnTo>
                <a:lnTo>
                  <a:pt x="3272599" y="285178"/>
                </a:lnTo>
                <a:lnTo>
                  <a:pt x="3270275" y="285407"/>
                </a:lnTo>
                <a:lnTo>
                  <a:pt x="3270275" y="371119"/>
                </a:lnTo>
                <a:lnTo>
                  <a:pt x="3268332" y="379374"/>
                </a:lnTo>
                <a:lnTo>
                  <a:pt x="3263455" y="386257"/>
                </a:lnTo>
                <a:lnTo>
                  <a:pt x="3256483" y="390956"/>
                </a:lnTo>
                <a:lnTo>
                  <a:pt x="3248253" y="392620"/>
                </a:lnTo>
                <a:lnTo>
                  <a:pt x="3239605" y="390639"/>
                </a:lnTo>
                <a:lnTo>
                  <a:pt x="3232620" y="385521"/>
                </a:lnTo>
                <a:lnTo>
                  <a:pt x="3228098" y="378104"/>
                </a:lnTo>
                <a:lnTo>
                  <a:pt x="3226803" y="369227"/>
                </a:lnTo>
                <a:lnTo>
                  <a:pt x="3228937" y="361467"/>
                </a:lnTo>
                <a:lnTo>
                  <a:pt x="3233801" y="355092"/>
                </a:lnTo>
                <a:lnTo>
                  <a:pt x="3240621" y="350824"/>
                </a:lnTo>
                <a:lnTo>
                  <a:pt x="3248558" y="349402"/>
                </a:lnTo>
                <a:lnTo>
                  <a:pt x="3257042" y="351332"/>
                </a:lnTo>
                <a:lnTo>
                  <a:pt x="3263989" y="356108"/>
                </a:lnTo>
                <a:lnTo>
                  <a:pt x="3268662" y="362953"/>
                </a:lnTo>
                <a:lnTo>
                  <a:pt x="3270275" y="371119"/>
                </a:lnTo>
                <a:lnTo>
                  <a:pt x="3270275" y="285407"/>
                </a:lnTo>
                <a:lnTo>
                  <a:pt x="3260166" y="286385"/>
                </a:lnTo>
                <a:lnTo>
                  <a:pt x="3216389" y="286461"/>
                </a:lnTo>
                <a:lnTo>
                  <a:pt x="3172587" y="286435"/>
                </a:lnTo>
                <a:lnTo>
                  <a:pt x="3128060" y="286486"/>
                </a:lnTo>
                <a:lnTo>
                  <a:pt x="3083534" y="286346"/>
                </a:lnTo>
                <a:lnTo>
                  <a:pt x="3059938" y="243103"/>
                </a:lnTo>
                <a:lnTo>
                  <a:pt x="3060052" y="163842"/>
                </a:lnTo>
                <a:lnTo>
                  <a:pt x="3207537" y="138595"/>
                </a:lnTo>
                <a:lnTo>
                  <a:pt x="3259112" y="138671"/>
                </a:lnTo>
                <a:lnTo>
                  <a:pt x="3285972" y="243103"/>
                </a:lnTo>
                <a:lnTo>
                  <a:pt x="3285972" y="89865"/>
                </a:lnTo>
                <a:lnTo>
                  <a:pt x="3173057" y="89827"/>
                </a:lnTo>
                <a:lnTo>
                  <a:pt x="3060090" y="89865"/>
                </a:lnTo>
                <a:lnTo>
                  <a:pt x="3039846" y="91986"/>
                </a:lnTo>
                <a:lnTo>
                  <a:pt x="3026829" y="99060"/>
                </a:lnTo>
                <a:lnTo>
                  <a:pt x="3019869" y="112242"/>
                </a:lnTo>
                <a:lnTo>
                  <a:pt x="3017863" y="132092"/>
                </a:lnTo>
                <a:lnTo>
                  <a:pt x="3017837" y="540664"/>
                </a:lnTo>
                <a:lnTo>
                  <a:pt x="3017520" y="552640"/>
                </a:lnTo>
                <a:lnTo>
                  <a:pt x="3015132" y="559308"/>
                </a:lnTo>
                <a:lnTo>
                  <a:pt x="3008680" y="561822"/>
                </a:lnTo>
                <a:lnTo>
                  <a:pt x="2996146" y="562089"/>
                </a:lnTo>
                <a:lnTo>
                  <a:pt x="2983522" y="561924"/>
                </a:lnTo>
                <a:lnTo>
                  <a:pt x="2979242" y="567093"/>
                </a:lnTo>
                <a:lnTo>
                  <a:pt x="2979902" y="578891"/>
                </a:lnTo>
                <a:lnTo>
                  <a:pt x="2980131" y="586308"/>
                </a:lnTo>
                <a:lnTo>
                  <a:pt x="2980182" y="601167"/>
                </a:lnTo>
                <a:lnTo>
                  <a:pt x="2980499" y="608584"/>
                </a:lnTo>
                <a:lnTo>
                  <a:pt x="3271126" y="628738"/>
                </a:lnTo>
                <a:lnTo>
                  <a:pt x="3439071" y="628738"/>
                </a:lnTo>
                <a:lnTo>
                  <a:pt x="3501796" y="628675"/>
                </a:lnTo>
                <a:lnTo>
                  <a:pt x="3546081" y="628929"/>
                </a:lnTo>
                <a:lnTo>
                  <a:pt x="3549192" y="628611"/>
                </a:lnTo>
                <a:lnTo>
                  <a:pt x="3554374" y="628091"/>
                </a:lnTo>
                <a:lnTo>
                  <a:pt x="3559835" y="625055"/>
                </a:lnTo>
                <a:lnTo>
                  <a:pt x="3562667" y="619594"/>
                </a:lnTo>
                <a:lnTo>
                  <a:pt x="3563124" y="611454"/>
                </a:lnTo>
                <a:lnTo>
                  <a:pt x="3562680" y="603656"/>
                </a:lnTo>
                <a:lnTo>
                  <a:pt x="3562616" y="601167"/>
                </a:lnTo>
                <a:lnTo>
                  <a:pt x="3562616" y="588022"/>
                </a:lnTo>
                <a:lnTo>
                  <a:pt x="3563188" y="580263"/>
                </a:lnTo>
                <a:close/>
              </a:path>
            </a:pathLst>
          </a:custGeom>
          <a:solidFill>
            <a:srgbClr val="FFFFFF"/>
          </a:solidFill>
        </p:spPr>
        <p:txBody>
          <a:bodyPr wrap="square" lIns="0" tIns="0" rIns="0" bIns="0" rtlCol="0"/>
          <a:lstStyle/>
          <a:p>
            <a:endParaRPr sz="1092"/>
          </a:p>
        </p:txBody>
      </p:sp>
      <p:pic>
        <p:nvPicPr>
          <p:cNvPr id="66" name="object 66"/>
          <p:cNvPicPr/>
          <p:nvPr/>
        </p:nvPicPr>
        <p:blipFill>
          <a:blip r:embed="rId4" cstate="print"/>
          <a:stretch>
            <a:fillRect/>
          </a:stretch>
        </p:blipFill>
        <p:spPr>
          <a:xfrm>
            <a:off x="5026196" y="4028308"/>
            <a:ext cx="98451" cy="58340"/>
          </a:xfrm>
          <a:prstGeom prst="rect">
            <a:avLst/>
          </a:prstGeom>
        </p:spPr>
      </p:pic>
      <p:sp>
        <p:nvSpPr>
          <p:cNvPr id="67" name="object 67"/>
          <p:cNvSpPr/>
          <p:nvPr/>
        </p:nvSpPr>
        <p:spPr>
          <a:xfrm>
            <a:off x="5840379" y="3945443"/>
            <a:ext cx="2141729" cy="372358"/>
          </a:xfrm>
          <a:custGeom>
            <a:avLst/>
            <a:gdLst/>
            <a:ahLst/>
            <a:cxnLst/>
            <a:rect l="l" t="t" r="r" b="b"/>
            <a:pathLst>
              <a:path w="3531869" h="614045">
                <a:moveTo>
                  <a:pt x="195275" y="460273"/>
                </a:moveTo>
                <a:lnTo>
                  <a:pt x="195110" y="455104"/>
                </a:lnTo>
                <a:lnTo>
                  <a:pt x="192163" y="450824"/>
                </a:lnTo>
                <a:lnTo>
                  <a:pt x="186182" y="446938"/>
                </a:lnTo>
                <a:lnTo>
                  <a:pt x="152933" y="426542"/>
                </a:lnTo>
                <a:lnTo>
                  <a:pt x="124663" y="401434"/>
                </a:lnTo>
                <a:lnTo>
                  <a:pt x="101777" y="371424"/>
                </a:lnTo>
                <a:lnTo>
                  <a:pt x="84709" y="336334"/>
                </a:lnTo>
                <a:lnTo>
                  <a:pt x="79400" y="327228"/>
                </a:lnTo>
                <a:lnTo>
                  <a:pt x="72440" y="322097"/>
                </a:lnTo>
                <a:lnTo>
                  <a:pt x="64262" y="319430"/>
                </a:lnTo>
                <a:lnTo>
                  <a:pt x="55346" y="317690"/>
                </a:lnTo>
                <a:lnTo>
                  <a:pt x="48907" y="317931"/>
                </a:lnTo>
                <a:lnTo>
                  <a:pt x="47993" y="319316"/>
                </a:lnTo>
                <a:lnTo>
                  <a:pt x="51092" y="329374"/>
                </a:lnTo>
                <a:lnTo>
                  <a:pt x="70116" y="375056"/>
                </a:lnTo>
                <a:lnTo>
                  <a:pt x="96862" y="414210"/>
                </a:lnTo>
                <a:lnTo>
                  <a:pt x="131191" y="447001"/>
                </a:lnTo>
                <a:lnTo>
                  <a:pt x="172961" y="473532"/>
                </a:lnTo>
                <a:lnTo>
                  <a:pt x="179578" y="476046"/>
                </a:lnTo>
                <a:lnTo>
                  <a:pt x="184810" y="475843"/>
                </a:lnTo>
                <a:lnTo>
                  <a:pt x="189103" y="472795"/>
                </a:lnTo>
                <a:lnTo>
                  <a:pt x="192874" y="466801"/>
                </a:lnTo>
                <a:lnTo>
                  <a:pt x="195275" y="460273"/>
                </a:lnTo>
                <a:close/>
              </a:path>
              <a:path w="3531869" h="614045">
                <a:moveTo>
                  <a:pt x="208902" y="394728"/>
                </a:moveTo>
                <a:lnTo>
                  <a:pt x="202272" y="388683"/>
                </a:lnTo>
                <a:lnTo>
                  <a:pt x="189293" y="380606"/>
                </a:lnTo>
                <a:lnTo>
                  <a:pt x="177330" y="371233"/>
                </a:lnTo>
                <a:lnTo>
                  <a:pt x="166801" y="360464"/>
                </a:lnTo>
                <a:lnTo>
                  <a:pt x="158115" y="348195"/>
                </a:lnTo>
                <a:lnTo>
                  <a:pt x="151015" y="339737"/>
                </a:lnTo>
                <a:lnTo>
                  <a:pt x="142671" y="335140"/>
                </a:lnTo>
                <a:lnTo>
                  <a:pt x="133337" y="332816"/>
                </a:lnTo>
                <a:lnTo>
                  <a:pt x="123278" y="331190"/>
                </a:lnTo>
                <a:lnTo>
                  <a:pt x="113004" y="330860"/>
                </a:lnTo>
                <a:lnTo>
                  <a:pt x="116700" y="337083"/>
                </a:lnTo>
                <a:lnTo>
                  <a:pt x="119367" y="342379"/>
                </a:lnTo>
                <a:lnTo>
                  <a:pt x="147904" y="382905"/>
                </a:lnTo>
                <a:lnTo>
                  <a:pt x="186461" y="414121"/>
                </a:lnTo>
                <a:lnTo>
                  <a:pt x="198729" y="421589"/>
                </a:lnTo>
                <a:lnTo>
                  <a:pt x="202349" y="411784"/>
                </a:lnTo>
                <a:lnTo>
                  <a:pt x="208876" y="400532"/>
                </a:lnTo>
                <a:lnTo>
                  <a:pt x="208902" y="394728"/>
                </a:lnTo>
                <a:close/>
              </a:path>
              <a:path w="3531869" h="614045">
                <a:moveTo>
                  <a:pt x="241554" y="283806"/>
                </a:moveTo>
                <a:lnTo>
                  <a:pt x="238036" y="276707"/>
                </a:lnTo>
                <a:lnTo>
                  <a:pt x="234607" y="271881"/>
                </a:lnTo>
                <a:lnTo>
                  <a:pt x="235813" y="265366"/>
                </a:lnTo>
                <a:lnTo>
                  <a:pt x="235610" y="260565"/>
                </a:lnTo>
                <a:lnTo>
                  <a:pt x="235292" y="250456"/>
                </a:lnTo>
                <a:lnTo>
                  <a:pt x="233476" y="245541"/>
                </a:lnTo>
                <a:lnTo>
                  <a:pt x="228600" y="244271"/>
                </a:lnTo>
                <a:lnTo>
                  <a:pt x="219163" y="245046"/>
                </a:lnTo>
                <a:lnTo>
                  <a:pt x="60756" y="260972"/>
                </a:lnTo>
                <a:lnTo>
                  <a:pt x="5867" y="266992"/>
                </a:lnTo>
                <a:lnTo>
                  <a:pt x="1295" y="268833"/>
                </a:lnTo>
                <a:lnTo>
                  <a:pt x="0" y="280301"/>
                </a:lnTo>
                <a:lnTo>
                  <a:pt x="3467" y="283286"/>
                </a:lnTo>
                <a:lnTo>
                  <a:pt x="47574" y="295389"/>
                </a:lnTo>
                <a:lnTo>
                  <a:pt x="136918" y="313309"/>
                </a:lnTo>
                <a:lnTo>
                  <a:pt x="161658" y="316547"/>
                </a:lnTo>
                <a:lnTo>
                  <a:pt x="185585" y="315874"/>
                </a:lnTo>
                <a:lnTo>
                  <a:pt x="208724" y="310184"/>
                </a:lnTo>
                <a:lnTo>
                  <a:pt x="231114" y="298399"/>
                </a:lnTo>
                <a:lnTo>
                  <a:pt x="237248" y="293814"/>
                </a:lnTo>
                <a:lnTo>
                  <a:pt x="241007" y="289229"/>
                </a:lnTo>
                <a:lnTo>
                  <a:pt x="241554" y="283806"/>
                </a:lnTo>
                <a:close/>
              </a:path>
              <a:path w="3531869" h="614045">
                <a:moveTo>
                  <a:pt x="274320" y="88023"/>
                </a:moveTo>
                <a:lnTo>
                  <a:pt x="274294" y="82321"/>
                </a:lnTo>
                <a:lnTo>
                  <a:pt x="270675" y="82169"/>
                </a:lnTo>
                <a:lnTo>
                  <a:pt x="251536" y="83566"/>
                </a:lnTo>
                <a:lnTo>
                  <a:pt x="194729" y="101993"/>
                </a:lnTo>
                <a:lnTo>
                  <a:pt x="152755" y="132257"/>
                </a:lnTo>
                <a:lnTo>
                  <a:pt x="145199" y="144856"/>
                </a:lnTo>
                <a:lnTo>
                  <a:pt x="158026" y="155536"/>
                </a:lnTo>
                <a:lnTo>
                  <a:pt x="162801" y="158419"/>
                </a:lnTo>
                <a:lnTo>
                  <a:pt x="168021" y="158419"/>
                </a:lnTo>
                <a:lnTo>
                  <a:pt x="174231" y="153885"/>
                </a:lnTo>
                <a:lnTo>
                  <a:pt x="191236" y="138645"/>
                </a:lnTo>
                <a:lnTo>
                  <a:pt x="210146" y="126898"/>
                </a:lnTo>
                <a:lnTo>
                  <a:pt x="230784" y="118338"/>
                </a:lnTo>
                <a:lnTo>
                  <a:pt x="252920" y="112687"/>
                </a:lnTo>
                <a:lnTo>
                  <a:pt x="259295" y="109029"/>
                </a:lnTo>
                <a:lnTo>
                  <a:pt x="266369" y="101892"/>
                </a:lnTo>
                <a:lnTo>
                  <a:pt x="272059" y="93980"/>
                </a:lnTo>
                <a:lnTo>
                  <a:pt x="274320" y="88023"/>
                </a:lnTo>
                <a:close/>
              </a:path>
              <a:path w="3531869" h="614045">
                <a:moveTo>
                  <a:pt x="306616" y="260375"/>
                </a:moveTo>
                <a:lnTo>
                  <a:pt x="304317" y="249059"/>
                </a:lnTo>
                <a:lnTo>
                  <a:pt x="298373" y="239941"/>
                </a:lnTo>
                <a:lnTo>
                  <a:pt x="289572" y="233857"/>
                </a:lnTo>
                <a:lnTo>
                  <a:pt x="278688" y="231609"/>
                </a:lnTo>
                <a:lnTo>
                  <a:pt x="267309" y="233857"/>
                </a:lnTo>
                <a:lnTo>
                  <a:pt x="257987" y="240080"/>
                </a:lnTo>
                <a:lnTo>
                  <a:pt x="251688" y="249351"/>
                </a:lnTo>
                <a:lnTo>
                  <a:pt x="249339" y="260718"/>
                </a:lnTo>
                <a:lnTo>
                  <a:pt x="251510" y="272186"/>
                </a:lnTo>
                <a:lnTo>
                  <a:pt x="257670" y="281178"/>
                </a:lnTo>
                <a:lnTo>
                  <a:pt x="267042" y="286981"/>
                </a:lnTo>
                <a:lnTo>
                  <a:pt x="278866" y="288874"/>
                </a:lnTo>
                <a:lnTo>
                  <a:pt x="290220" y="286537"/>
                </a:lnTo>
                <a:lnTo>
                  <a:pt x="299046" y="280568"/>
                </a:lnTo>
                <a:lnTo>
                  <a:pt x="304723" y="271640"/>
                </a:lnTo>
                <a:lnTo>
                  <a:pt x="306616" y="260375"/>
                </a:lnTo>
                <a:close/>
              </a:path>
              <a:path w="3531869" h="614045">
                <a:moveTo>
                  <a:pt x="313436" y="29984"/>
                </a:moveTo>
                <a:lnTo>
                  <a:pt x="311543" y="19646"/>
                </a:lnTo>
                <a:lnTo>
                  <a:pt x="301625" y="23710"/>
                </a:lnTo>
                <a:lnTo>
                  <a:pt x="290283" y="22606"/>
                </a:lnTo>
                <a:lnTo>
                  <a:pt x="285750" y="22961"/>
                </a:lnTo>
                <a:lnTo>
                  <a:pt x="281254" y="22961"/>
                </a:lnTo>
                <a:lnTo>
                  <a:pt x="233057" y="27393"/>
                </a:lnTo>
                <a:lnTo>
                  <a:pt x="188353" y="40474"/>
                </a:lnTo>
                <a:lnTo>
                  <a:pt x="147078" y="62115"/>
                </a:lnTo>
                <a:lnTo>
                  <a:pt x="109194" y="92240"/>
                </a:lnTo>
                <a:lnTo>
                  <a:pt x="101930" y="104571"/>
                </a:lnTo>
                <a:lnTo>
                  <a:pt x="109016" y="111442"/>
                </a:lnTo>
                <a:lnTo>
                  <a:pt x="114604" y="116128"/>
                </a:lnTo>
                <a:lnTo>
                  <a:pt x="119976" y="118287"/>
                </a:lnTo>
                <a:lnTo>
                  <a:pt x="125679" y="117233"/>
                </a:lnTo>
                <a:lnTo>
                  <a:pt x="132270" y="112268"/>
                </a:lnTo>
                <a:lnTo>
                  <a:pt x="166700" y="84328"/>
                </a:lnTo>
                <a:lnTo>
                  <a:pt x="204584" y="65151"/>
                </a:lnTo>
                <a:lnTo>
                  <a:pt x="245757" y="54508"/>
                </a:lnTo>
                <a:lnTo>
                  <a:pt x="290080" y="52209"/>
                </a:lnTo>
                <a:lnTo>
                  <a:pt x="297180" y="49961"/>
                </a:lnTo>
                <a:lnTo>
                  <a:pt x="305181" y="44145"/>
                </a:lnTo>
                <a:lnTo>
                  <a:pt x="311480" y="36791"/>
                </a:lnTo>
                <a:lnTo>
                  <a:pt x="313436" y="29984"/>
                </a:lnTo>
                <a:close/>
              </a:path>
              <a:path w="3531869" h="614045">
                <a:moveTo>
                  <a:pt x="376618" y="6413"/>
                </a:moveTo>
                <a:lnTo>
                  <a:pt x="367106" y="0"/>
                </a:lnTo>
                <a:lnTo>
                  <a:pt x="362496" y="1866"/>
                </a:lnTo>
                <a:lnTo>
                  <a:pt x="356311" y="6794"/>
                </a:lnTo>
                <a:lnTo>
                  <a:pt x="329653" y="43002"/>
                </a:lnTo>
                <a:lnTo>
                  <a:pt x="307022" y="75387"/>
                </a:lnTo>
                <a:lnTo>
                  <a:pt x="285369" y="108432"/>
                </a:lnTo>
                <a:lnTo>
                  <a:pt x="265099" y="142392"/>
                </a:lnTo>
                <a:lnTo>
                  <a:pt x="257365" y="170916"/>
                </a:lnTo>
                <a:lnTo>
                  <a:pt x="258737" y="189992"/>
                </a:lnTo>
                <a:lnTo>
                  <a:pt x="260121" y="215938"/>
                </a:lnTo>
                <a:lnTo>
                  <a:pt x="264401" y="218871"/>
                </a:lnTo>
                <a:lnTo>
                  <a:pt x="279285" y="217678"/>
                </a:lnTo>
                <a:lnTo>
                  <a:pt x="285699" y="217957"/>
                </a:lnTo>
                <a:lnTo>
                  <a:pt x="291896" y="219341"/>
                </a:lnTo>
                <a:lnTo>
                  <a:pt x="297713" y="222237"/>
                </a:lnTo>
                <a:lnTo>
                  <a:pt x="306730" y="228358"/>
                </a:lnTo>
                <a:lnTo>
                  <a:pt x="310489" y="225894"/>
                </a:lnTo>
                <a:lnTo>
                  <a:pt x="325297" y="176707"/>
                </a:lnTo>
                <a:lnTo>
                  <a:pt x="375970" y="11137"/>
                </a:lnTo>
                <a:lnTo>
                  <a:pt x="376618" y="6413"/>
                </a:lnTo>
                <a:close/>
              </a:path>
              <a:path w="3531869" h="614045">
                <a:moveTo>
                  <a:pt x="457911" y="262597"/>
                </a:moveTo>
                <a:lnTo>
                  <a:pt x="452958" y="219468"/>
                </a:lnTo>
                <a:lnTo>
                  <a:pt x="443357" y="192633"/>
                </a:lnTo>
                <a:lnTo>
                  <a:pt x="434848" y="197154"/>
                </a:lnTo>
                <a:lnTo>
                  <a:pt x="423265" y="201396"/>
                </a:lnTo>
                <a:lnTo>
                  <a:pt x="419849" y="205727"/>
                </a:lnTo>
                <a:lnTo>
                  <a:pt x="421055" y="214261"/>
                </a:lnTo>
                <a:lnTo>
                  <a:pt x="426770" y="234276"/>
                </a:lnTo>
                <a:lnTo>
                  <a:pt x="429006" y="254533"/>
                </a:lnTo>
                <a:lnTo>
                  <a:pt x="428028" y="274904"/>
                </a:lnTo>
                <a:lnTo>
                  <a:pt x="424091" y="295262"/>
                </a:lnTo>
                <a:lnTo>
                  <a:pt x="422643" y="304012"/>
                </a:lnTo>
                <a:lnTo>
                  <a:pt x="423113" y="312064"/>
                </a:lnTo>
                <a:lnTo>
                  <a:pt x="425577" y="319608"/>
                </a:lnTo>
                <a:lnTo>
                  <a:pt x="430060" y="326809"/>
                </a:lnTo>
                <a:lnTo>
                  <a:pt x="432435" y="329869"/>
                </a:lnTo>
                <a:lnTo>
                  <a:pt x="433527" y="335267"/>
                </a:lnTo>
                <a:lnTo>
                  <a:pt x="443623" y="334276"/>
                </a:lnTo>
                <a:lnTo>
                  <a:pt x="444220" y="328549"/>
                </a:lnTo>
                <a:lnTo>
                  <a:pt x="445731" y="324548"/>
                </a:lnTo>
                <a:lnTo>
                  <a:pt x="450837" y="309473"/>
                </a:lnTo>
                <a:lnTo>
                  <a:pt x="454685" y="294144"/>
                </a:lnTo>
                <a:lnTo>
                  <a:pt x="457111" y="278536"/>
                </a:lnTo>
                <a:lnTo>
                  <a:pt x="457911" y="262597"/>
                </a:lnTo>
                <a:close/>
              </a:path>
              <a:path w="3531869" h="614045">
                <a:moveTo>
                  <a:pt x="476300" y="451700"/>
                </a:moveTo>
                <a:lnTo>
                  <a:pt x="475945" y="445185"/>
                </a:lnTo>
                <a:lnTo>
                  <a:pt x="472922" y="438619"/>
                </a:lnTo>
                <a:lnTo>
                  <a:pt x="469315" y="432396"/>
                </a:lnTo>
                <a:lnTo>
                  <a:pt x="453618" y="404025"/>
                </a:lnTo>
                <a:lnTo>
                  <a:pt x="420535" y="348284"/>
                </a:lnTo>
                <a:lnTo>
                  <a:pt x="390690" y="302018"/>
                </a:lnTo>
                <a:lnTo>
                  <a:pt x="359143" y="271487"/>
                </a:lnTo>
                <a:lnTo>
                  <a:pt x="328168" y="260540"/>
                </a:lnTo>
                <a:lnTo>
                  <a:pt x="323151" y="258724"/>
                </a:lnTo>
                <a:lnTo>
                  <a:pt x="320167" y="270662"/>
                </a:lnTo>
                <a:lnTo>
                  <a:pt x="312915" y="287032"/>
                </a:lnTo>
                <a:lnTo>
                  <a:pt x="301193" y="298043"/>
                </a:lnTo>
                <a:lnTo>
                  <a:pt x="285800" y="303288"/>
                </a:lnTo>
                <a:lnTo>
                  <a:pt x="267589" y="302336"/>
                </a:lnTo>
                <a:lnTo>
                  <a:pt x="258457" y="300355"/>
                </a:lnTo>
                <a:lnTo>
                  <a:pt x="255600" y="302768"/>
                </a:lnTo>
                <a:lnTo>
                  <a:pt x="218935" y="557453"/>
                </a:lnTo>
                <a:lnTo>
                  <a:pt x="197015" y="576643"/>
                </a:lnTo>
                <a:lnTo>
                  <a:pt x="159207" y="576630"/>
                </a:lnTo>
                <a:lnTo>
                  <a:pt x="140296" y="576338"/>
                </a:lnTo>
                <a:lnTo>
                  <a:pt x="121386" y="575322"/>
                </a:lnTo>
                <a:lnTo>
                  <a:pt x="105943" y="574992"/>
                </a:lnTo>
                <a:lnTo>
                  <a:pt x="97599" y="578319"/>
                </a:lnTo>
                <a:lnTo>
                  <a:pt x="94462" y="587032"/>
                </a:lnTo>
                <a:lnTo>
                  <a:pt x="94640" y="602830"/>
                </a:lnTo>
                <a:lnTo>
                  <a:pt x="95123" y="610958"/>
                </a:lnTo>
                <a:lnTo>
                  <a:pt x="98221" y="613625"/>
                </a:lnTo>
                <a:lnTo>
                  <a:pt x="444068" y="613486"/>
                </a:lnTo>
                <a:lnTo>
                  <a:pt x="453923" y="611301"/>
                </a:lnTo>
                <a:lnTo>
                  <a:pt x="457530" y="605726"/>
                </a:lnTo>
                <a:lnTo>
                  <a:pt x="457835" y="598335"/>
                </a:lnTo>
                <a:lnTo>
                  <a:pt x="457822" y="590702"/>
                </a:lnTo>
                <a:lnTo>
                  <a:pt x="459041" y="579691"/>
                </a:lnTo>
                <a:lnTo>
                  <a:pt x="454609" y="575932"/>
                </a:lnTo>
                <a:lnTo>
                  <a:pt x="421487" y="576681"/>
                </a:lnTo>
                <a:lnTo>
                  <a:pt x="345249" y="576453"/>
                </a:lnTo>
                <a:lnTo>
                  <a:pt x="339547" y="572693"/>
                </a:lnTo>
                <a:lnTo>
                  <a:pt x="331889" y="517042"/>
                </a:lnTo>
                <a:lnTo>
                  <a:pt x="312915" y="389826"/>
                </a:lnTo>
                <a:lnTo>
                  <a:pt x="307530" y="355523"/>
                </a:lnTo>
                <a:lnTo>
                  <a:pt x="305282" y="337413"/>
                </a:lnTo>
                <a:lnTo>
                  <a:pt x="304126" y="318096"/>
                </a:lnTo>
                <a:lnTo>
                  <a:pt x="449199" y="448830"/>
                </a:lnTo>
                <a:lnTo>
                  <a:pt x="454075" y="453644"/>
                </a:lnTo>
                <a:lnTo>
                  <a:pt x="459359" y="458165"/>
                </a:lnTo>
                <a:lnTo>
                  <a:pt x="465226" y="460260"/>
                </a:lnTo>
                <a:lnTo>
                  <a:pt x="471881" y="457796"/>
                </a:lnTo>
                <a:lnTo>
                  <a:pt x="476300" y="451700"/>
                </a:lnTo>
                <a:close/>
              </a:path>
              <a:path w="3531869" h="614045">
                <a:moveTo>
                  <a:pt x="517118" y="260057"/>
                </a:moveTo>
                <a:lnTo>
                  <a:pt x="510540" y="205066"/>
                </a:lnTo>
                <a:lnTo>
                  <a:pt x="502107" y="175475"/>
                </a:lnTo>
                <a:lnTo>
                  <a:pt x="495223" y="177761"/>
                </a:lnTo>
                <a:lnTo>
                  <a:pt x="478002" y="183070"/>
                </a:lnTo>
                <a:lnTo>
                  <a:pt x="474256" y="186461"/>
                </a:lnTo>
                <a:lnTo>
                  <a:pt x="477507" y="196723"/>
                </a:lnTo>
                <a:lnTo>
                  <a:pt x="486422" y="237617"/>
                </a:lnTo>
                <a:lnTo>
                  <a:pt x="487133" y="277888"/>
                </a:lnTo>
                <a:lnTo>
                  <a:pt x="479628" y="317423"/>
                </a:lnTo>
                <a:lnTo>
                  <a:pt x="460667" y="364159"/>
                </a:lnTo>
                <a:lnTo>
                  <a:pt x="459828" y="371436"/>
                </a:lnTo>
                <a:lnTo>
                  <a:pt x="461365" y="378434"/>
                </a:lnTo>
                <a:lnTo>
                  <a:pt x="465239" y="385584"/>
                </a:lnTo>
                <a:lnTo>
                  <a:pt x="470014" y="391871"/>
                </a:lnTo>
                <a:lnTo>
                  <a:pt x="473659" y="394055"/>
                </a:lnTo>
                <a:lnTo>
                  <a:pt x="477164" y="392010"/>
                </a:lnTo>
                <a:lnTo>
                  <a:pt x="481495" y="385635"/>
                </a:lnTo>
                <a:lnTo>
                  <a:pt x="496709" y="356031"/>
                </a:lnTo>
                <a:lnTo>
                  <a:pt x="507860" y="325272"/>
                </a:lnTo>
                <a:lnTo>
                  <a:pt x="514731" y="293306"/>
                </a:lnTo>
                <a:lnTo>
                  <a:pt x="517118" y="260057"/>
                </a:lnTo>
                <a:close/>
              </a:path>
              <a:path w="3531869" h="614045">
                <a:moveTo>
                  <a:pt x="3531425" y="306768"/>
                </a:moveTo>
                <a:lnTo>
                  <a:pt x="3524288" y="281368"/>
                </a:lnTo>
                <a:lnTo>
                  <a:pt x="3501580" y="258508"/>
                </a:lnTo>
                <a:lnTo>
                  <a:pt x="3480130" y="245808"/>
                </a:lnTo>
                <a:lnTo>
                  <a:pt x="3468573" y="240626"/>
                </a:lnTo>
                <a:lnTo>
                  <a:pt x="3468573" y="300418"/>
                </a:lnTo>
                <a:lnTo>
                  <a:pt x="3463836" y="316928"/>
                </a:lnTo>
                <a:lnTo>
                  <a:pt x="3434727" y="344868"/>
                </a:lnTo>
                <a:lnTo>
                  <a:pt x="3380803" y="366458"/>
                </a:lnTo>
                <a:lnTo>
                  <a:pt x="3375152" y="367728"/>
                </a:lnTo>
                <a:lnTo>
                  <a:pt x="3370478" y="367728"/>
                </a:lnTo>
                <a:lnTo>
                  <a:pt x="3370478" y="462978"/>
                </a:lnTo>
                <a:lnTo>
                  <a:pt x="3361017" y="506158"/>
                </a:lnTo>
                <a:lnTo>
                  <a:pt x="3332797" y="521398"/>
                </a:lnTo>
                <a:lnTo>
                  <a:pt x="3317379" y="520128"/>
                </a:lnTo>
                <a:lnTo>
                  <a:pt x="3277235" y="499808"/>
                </a:lnTo>
                <a:lnTo>
                  <a:pt x="3241510" y="469328"/>
                </a:lnTo>
                <a:lnTo>
                  <a:pt x="3239643" y="465518"/>
                </a:lnTo>
                <a:lnTo>
                  <a:pt x="3245370" y="457898"/>
                </a:lnTo>
                <a:lnTo>
                  <a:pt x="3252749" y="449008"/>
                </a:lnTo>
                <a:lnTo>
                  <a:pt x="3257169" y="442658"/>
                </a:lnTo>
                <a:lnTo>
                  <a:pt x="3259823" y="438848"/>
                </a:lnTo>
                <a:lnTo>
                  <a:pt x="3266706" y="428688"/>
                </a:lnTo>
                <a:lnTo>
                  <a:pt x="3277501" y="413448"/>
                </a:lnTo>
                <a:lnTo>
                  <a:pt x="3282238" y="410908"/>
                </a:lnTo>
                <a:lnTo>
                  <a:pt x="3304248" y="407098"/>
                </a:lnTo>
                <a:lnTo>
                  <a:pt x="3319145" y="405828"/>
                </a:lnTo>
                <a:lnTo>
                  <a:pt x="3334016" y="403288"/>
                </a:lnTo>
                <a:lnTo>
                  <a:pt x="3367049" y="426148"/>
                </a:lnTo>
                <a:lnTo>
                  <a:pt x="3370478" y="462978"/>
                </a:lnTo>
                <a:lnTo>
                  <a:pt x="3370478" y="367728"/>
                </a:lnTo>
                <a:lnTo>
                  <a:pt x="3369487" y="367728"/>
                </a:lnTo>
                <a:lnTo>
                  <a:pt x="3366668" y="361378"/>
                </a:lnTo>
                <a:lnTo>
                  <a:pt x="3360864" y="348678"/>
                </a:lnTo>
                <a:lnTo>
                  <a:pt x="3355136" y="335978"/>
                </a:lnTo>
                <a:lnTo>
                  <a:pt x="3353041" y="331089"/>
                </a:lnTo>
                <a:lnTo>
                  <a:pt x="3353041" y="371538"/>
                </a:lnTo>
                <a:lnTo>
                  <a:pt x="3348266" y="374078"/>
                </a:lnTo>
                <a:lnTo>
                  <a:pt x="3342398" y="375348"/>
                </a:lnTo>
                <a:lnTo>
                  <a:pt x="3334067" y="376618"/>
                </a:lnTo>
                <a:lnTo>
                  <a:pt x="3326104" y="379158"/>
                </a:lnTo>
                <a:lnTo>
                  <a:pt x="3312947" y="380428"/>
                </a:lnTo>
                <a:lnTo>
                  <a:pt x="3301911" y="382968"/>
                </a:lnTo>
                <a:lnTo>
                  <a:pt x="3300336" y="379158"/>
                </a:lnTo>
                <a:lnTo>
                  <a:pt x="3309531" y="362648"/>
                </a:lnTo>
                <a:lnTo>
                  <a:pt x="3321672" y="342328"/>
                </a:lnTo>
                <a:lnTo>
                  <a:pt x="3330778" y="325818"/>
                </a:lnTo>
                <a:lnTo>
                  <a:pt x="3333966" y="324548"/>
                </a:lnTo>
                <a:lnTo>
                  <a:pt x="3336785" y="330898"/>
                </a:lnTo>
                <a:lnTo>
                  <a:pt x="3340214" y="338518"/>
                </a:lnTo>
                <a:lnTo>
                  <a:pt x="3343554" y="347408"/>
                </a:lnTo>
                <a:lnTo>
                  <a:pt x="3353041" y="371538"/>
                </a:lnTo>
                <a:lnTo>
                  <a:pt x="3353041" y="331089"/>
                </a:lnTo>
                <a:lnTo>
                  <a:pt x="3350247" y="324548"/>
                </a:lnTo>
                <a:lnTo>
                  <a:pt x="3343186" y="308038"/>
                </a:lnTo>
                <a:lnTo>
                  <a:pt x="3343135" y="306768"/>
                </a:lnTo>
                <a:lnTo>
                  <a:pt x="3342894" y="305498"/>
                </a:lnTo>
                <a:lnTo>
                  <a:pt x="3343960" y="296608"/>
                </a:lnTo>
                <a:lnTo>
                  <a:pt x="3348710" y="290258"/>
                </a:lnTo>
                <a:lnTo>
                  <a:pt x="3351796" y="282638"/>
                </a:lnTo>
                <a:lnTo>
                  <a:pt x="3356762" y="271208"/>
                </a:lnTo>
                <a:lnTo>
                  <a:pt x="3360623" y="262318"/>
                </a:lnTo>
                <a:lnTo>
                  <a:pt x="3364966" y="250888"/>
                </a:lnTo>
                <a:lnTo>
                  <a:pt x="3369145" y="240728"/>
                </a:lnTo>
                <a:lnTo>
                  <a:pt x="3371951" y="234378"/>
                </a:lnTo>
                <a:lnTo>
                  <a:pt x="3375660" y="230568"/>
                </a:lnTo>
                <a:lnTo>
                  <a:pt x="3383737" y="233108"/>
                </a:lnTo>
                <a:lnTo>
                  <a:pt x="3420135" y="247078"/>
                </a:lnTo>
                <a:lnTo>
                  <a:pt x="3452584" y="268668"/>
                </a:lnTo>
                <a:lnTo>
                  <a:pt x="3468573" y="300418"/>
                </a:lnTo>
                <a:lnTo>
                  <a:pt x="3468573" y="240626"/>
                </a:lnTo>
                <a:lnTo>
                  <a:pt x="3457524" y="235648"/>
                </a:lnTo>
                <a:lnTo>
                  <a:pt x="3444163" y="230568"/>
                </a:lnTo>
                <a:lnTo>
                  <a:pt x="3434156" y="226758"/>
                </a:lnTo>
                <a:lnTo>
                  <a:pt x="3410356" y="220408"/>
                </a:lnTo>
                <a:lnTo>
                  <a:pt x="3397262" y="216598"/>
                </a:lnTo>
                <a:lnTo>
                  <a:pt x="3392894" y="215328"/>
                </a:lnTo>
                <a:lnTo>
                  <a:pt x="3388156" y="211518"/>
                </a:lnTo>
                <a:lnTo>
                  <a:pt x="3384994" y="208978"/>
                </a:lnTo>
                <a:lnTo>
                  <a:pt x="3384931" y="207708"/>
                </a:lnTo>
                <a:lnTo>
                  <a:pt x="3384461" y="198818"/>
                </a:lnTo>
                <a:lnTo>
                  <a:pt x="3389084" y="181038"/>
                </a:lnTo>
                <a:lnTo>
                  <a:pt x="3395815" y="153098"/>
                </a:lnTo>
                <a:lnTo>
                  <a:pt x="3400387" y="125158"/>
                </a:lnTo>
                <a:lnTo>
                  <a:pt x="3401618" y="97218"/>
                </a:lnTo>
                <a:lnTo>
                  <a:pt x="3399980" y="83248"/>
                </a:lnTo>
                <a:lnTo>
                  <a:pt x="3398355" y="69278"/>
                </a:lnTo>
                <a:lnTo>
                  <a:pt x="3390976" y="48958"/>
                </a:lnTo>
                <a:lnTo>
                  <a:pt x="3378581" y="36258"/>
                </a:lnTo>
                <a:lnTo>
                  <a:pt x="3361994" y="30022"/>
                </a:lnTo>
                <a:lnTo>
                  <a:pt x="3361994" y="145478"/>
                </a:lnTo>
                <a:lnTo>
                  <a:pt x="3361194" y="156908"/>
                </a:lnTo>
                <a:lnTo>
                  <a:pt x="3354197" y="196278"/>
                </a:lnTo>
                <a:lnTo>
                  <a:pt x="3348647" y="207708"/>
                </a:lnTo>
                <a:lnTo>
                  <a:pt x="3341344" y="206705"/>
                </a:lnTo>
                <a:lnTo>
                  <a:pt x="3341344" y="236918"/>
                </a:lnTo>
                <a:lnTo>
                  <a:pt x="3333978" y="258508"/>
                </a:lnTo>
                <a:lnTo>
                  <a:pt x="3332226" y="262318"/>
                </a:lnTo>
                <a:lnTo>
                  <a:pt x="3331857" y="269938"/>
                </a:lnTo>
                <a:lnTo>
                  <a:pt x="3320732" y="271208"/>
                </a:lnTo>
                <a:lnTo>
                  <a:pt x="3319830" y="263588"/>
                </a:lnTo>
                <a:lnTo>
                  <a:pt x="3317329" y="259778"/>
                </a:lnTo>
                <a:lnTo>
                  <a:pt x="3314408" y="254838"/>
                </a:lnTo>
                <a:lnTo>
                  <a:pt x="3314408" y="292798"/>
                </a:lnTo>
                <a:lnTo>
                  <a:pt x="3311995" y="308038"/>
                </a:lnTo>
                <a:lnTo>
                  <a:pt x="3303130" y="324548"/>
                </a:lnTo>
                <a:lnTo>
                  <a:pt x="3295497" y="335978"/>
                </a:lnTo>
                <a:lnTo>
                  <a:pt x="3288461" y="347408"/>
                </a:lnTo>
                <a:lnTo>
                  <a:pt x="3264662" y="382968"/>
                </a:lnTo>
                <a:lnTo>
                  <a:pt x="3258235" y="385508"/>
                </a:lnTo>
                <a:lnTo>
                  <a:pt x="3244723" y="385508"/>
                </a:lnTo>
                <a:lnTo>
                  <a:pt x="3244723" y="415988"/>
                </a:lnTo>
                <a:lnTo>
                  <a:pt x="3238703" y="423608"/>
                </a:lnTo>
                <a:lnTo>
                  <a:pt x="3227324" y="437578"/>
                </a:lnTo>
                <a:lnTo>
                  <a:pt x="3220301" y="442658"/>
                </a:lnTo>
                <a:lnTo>
                  <a:pt x="3213290" y="437578"/>
                </a:lnTo>
                <a:lnTo>
                  <a:pt x="3201924" y="424878"/>
                </a:lnTo>
                <a:lnTo>
                  <a:pt x="3199460" y="421068"/>
                </a:lnTo>
                <a:lnTo>
                  <a:pt x="3199130" y="420674"/>
                </a:lnTo>
                <a:lnTo>
                  <a:pt x="3199130" y="464248"/>
                </a:lnTo>
                <a:lnTo>
                  <a:pt x="3198888" y="469328"/>
                </a:lnTo>
                <a:lnTo>
                  <a:pt x="3167049" y="495998"/>
                </a:lnTo>
                <a:lnTo>
                  <a:pt x="3111982" y="521398"/>
                </a:lnTo>
                <a:lnTo>
                  <a:pt x="3090748" y="516318"/>
                </a:lnTo>
                <a:lnTo>
                  <a:pt x="3076473" y="499808"/>
                </a:lnTo>
                <a:lnTo>
                  <a:pt x="3070225" y="473138"/>
                </a:lnTo>
                <a:lnTo>
                  <a:pt x="3069983" y="468058"/>
                </a:lnTo>
                <a:lnTo>
                  <a:pt x="3070123" y="465518"/>
                </a:lnTo>
                <a:lnTo>
                  <a:pt x="3070352" y="447738"/>
                </a:lnTo>
                <a:lnTo>
                  <a:pt x="3071749" y="436308"/>
                </a:lnTo>
                <a:lnTo>
                  <a:pt x="3073920" y="424878"/>
                </a:lnTo>
                <a:lnTo>
                  <a:pt x="3078340" y="404558"/>
                </a:lnTo>
                <a:lnTo>
                  <a:pt x="3082887" y="400748"/>
                </a:lnTo>
                <a:lnTo>
                  <a:pt x="3092361" y="402018"/>
                </a:lnTo>
                <a:lnTo>
                  <a:pt x="3104985" y="403288"/>
                </a:lnTo>
                <a:lnTo>
                  <a:pt x="3117634" y="405828"/>
                </a:lnTo>
                <a:lnTo>
                  <a:pt x="3143008" y="408368"/>
                </a:lnTo>
                <a:lnTo>
                  <a:pt x="3150895" y="409638"/>
                </a:lnTo>
                <a:lnTo>
                  <a:pt x="3157766" y="412178"/>
                </a:lnTo>
                <a:lnTo>
                  <a:pt x="3163709" y="417258"/>
                </a:lnTo>
                <a:lnTo>
                  <a:pt x="3168815" y="423608"/>
                </a:lnTo>
                <a:lnTo>
                  <a:pt x="3174606" y="432498"/>
                </a:lnTo>
                <a:lnTo>
                  <a:pt x="3180753" y="440118"/>
                </a:lnTo>
                <a:lnTo>
                  <a:pt x="3187154" y="449008"/>
                </a:lnTo>
                <a:lnTo>
                  <a:pt x="3193656" y="456628"/>
                </a:lnTo>
                <a:lnTo>
                  <a:pt x="3199130" y="464248"/>
                </a:lnTo>
                <a:lnTo>
                  <a:pt x="3199130" y="420674"/>
                </a:lnTo>
                <a:lnTo>
                  <a:pt x="3197390" y="418528"/>
                </a:lnTo>
                <a:lnTo>
                  <a:pt x="3193935" y="413448"/>
                </a:lnTo>
                <a:lnTo>
                  <a:pt x="3214459" y="410908"/>
                </a:lnTo>
                <a:lnTo>
                  <a:pt x="3233242" y="410908"/>
                </a:lnTo>
                <a:lnTo>
                  <a:pt x="3240519" y="412178"/>
                </a:lnTo>
                <a:lnTo>
                  <a:pt x="3244723" y="415988"/>
                </a:lnTo>
                <a:lnTo>
                  <a:pt x="3244723" y="385508"/>
                </a:lnTo>
                <a:lnTo>
                  <a:pt x="3220339" y="385508"/>
                </a:lnTo>
                <a:lnTo>
                  <a:pt x="3195574" y="388048"/>
                </a:lnTo>
                <a:lnTo>
                  <a:pt x="3175901" y="381698"/>
                </a:lnTo>
                <a:lnTo>
                  <a:pt x="3174631" y="380428"/>
                </a:lnTo>
                <a:lnTo>
                  <a:pt x="3160636" y="366458"/>
                </a:lnTo>
                <a:lnTo>
                  <a:pt x="3149079" y="344868"/>
                </a:lnTo>
                <a:lnTo>
                  <a:pt x="3146806" y="339788"/>
                </a:lnTo>
                <a:lnTo>
                  <a:pt x="3143427" y="334708"/>
                </a:lnTo>
                <a:lnTo>
                  <a:pt x="3140646" y="329628"/>
                </a:lnTo>
                <a:lnTo>
                  <a:pt x="3137966" y="324650"/>
                </a:lnTo>
                <a:lnTo>
                  <a:pt x="3137966" y="375348"/>
                </a:lnTo>
                <a:lnTo>
                  <a:pt x="3136735" y="379158"/>
                </a:lnTo>
                <a:lnTo>
                  <a:pt x="3126981" y="380428"/>
                </a:lnTo>
                <a:lnTo>
                  <a:pt x="3125495" y="379158"/>
                </a:lnTo>
                <a:lnTo>
                  <a:pt x="3123984" y="379158"/>
                </a:lnTo>
                <a:lnTo>
                  <a:pt x="3103143" y="377888"/>
                </a:lnTo>
                <a:lnTo>
                  <a:pt x="3093161" y="372808"/>
                </a:lnTo>
                <a:lnTo>
                  <a:pt x="3092805" y="367728"/>
                </a:lnTo>
                <a:lnTo>
                  <a:pt x="3092386" y="361378"/>
                </a:lnTo>
                <a:lnTo>
                  <a:pt x="3099168" y="342328"/>
                </a:lnTo>
                <a:lnTo>
                  <a:pt x="3101390" y="337248"/>
                </a:lnTo>
                <a:lnTo>
                  <a:pt x="3103892" y="330898"/>
                </a:lnTo>
                <a:lnTo>
                  <a:pt x="3107512" y="323278"/>
                </a:lnTo>
                <a:lnTo>
                  <a:pt x="3137966" y="375348"/>
                </a:lnTo>
                <a:lnTo>
                  <a:pt x="3137966" y="324650"/>
                </a:lnTo>
                <a:lnTo>
                  <a:pt x="3137230" y="323278"/>
                </a:lnTo>
                <a:lnTo>
                  <a:pt x="3126968" y="304228"/>
                </a:lnTo>
                <a:lnTo>
                  <a:pt x="3122638" y="291528"/>
                </a:lnTo>
                <a:lnTo>
                  <a:pt x="3127857" y="278828"/>
                </a:lnTo>
                <a:lnTo>
                  <a:pt x="3131794" y="272478"/>
                </a:lnTo>
                <a:lnTo>
                  <a:pt x="3142818" y="254698"/>
                </a:lnTo>
                <a:lnTo>
                  <a:pt x="3156737" y="229298"/>
                </a:lnTo>
                <a:lnTo>
                  <a:pt x="3166427" y="216598"/>
                </a:lnTo>
                <a:lnTo>
                  <a:pt x="3182391" y="212788"/>
                </a:lnTo>
                <a:lnTo>
                  <a:pt x="3215094" y="211518"/>
                </a:lnTo>
                <a:lnTo>
                  <a:pt x="3216605" y="211518"/>
                </a:lnTo>
                <a:lnTo>
                  <a:pt x="3270948" y="216598"/>
                </a:lnTo>
                <a:lnTo>
                  <a:pt x="3302076" y="261048"/>
                </a:lnTo>
                <a:lnTo>
                  <a:pt x="3314408" y="292798"/>
                </a:lnTo>
                <a:lnTo>
                  <a:pt x="3314408" y="254838"/>
                </a:lnTo>
                <a:lnTo>
                  <a:pt x="3312833" y="252158"/>
                </a:lnTo>
                <a:lnTo>
                  <a:pt x="3308400" y="244538"/>
                </a:lnTo>
                <a:lnTo>
                  <a:pt x="3304019" y="238188"/>
                </a:lnTo>
                <a:lnTo>
                  <a:pt x="3297758" y="226758"/>
                </a:lnTo>
                <a:lnTo>
                  <a:pt x="3293999" y="222948"/>
                </a:lnTo>
                <a:lnTo>
                  <a:pt x="3299155" y="216598"/>
                </a:lnTo>
                <a:lnTo>
                  <a:pt x="3303422" y="217868"/>
                </a:lnTo>
                <a:lnTo>
                  <a:pt x="3306851" y="217868"/>
                </a:lnTo>
                <a:lnTo>
                  <a:pt x="3329724" y="219138"/>
                </a:lnTo>
                <a:lnTo>
                  <a:pt x="3340570" y="224218"/>
                </a:lnTo>
                <a:lnTo>
                  <a:pt x="3341344" y="236918"/>
                </a:lnTo>
                <a:lnTo>
                  <a:pt x="3341344" y="206705"/>
                </a:lnTo>
                <a:lnTo>
                  <a:pt x="3339465" y="206438"/>
                </a:lnTo>
                <a:lnTo>
                  <a:pt x="3319310" y="202628"/>
                </a:lnTo>
                <a:lnTo>
                  <a:pt x="3296107" y="202628"/>
                </a:lnTo>
                <a:lnTo>
                  <a:pt x="3262249" y="173418"/>
                </a:lnTo>
                <a:lnTo>
                  <a:pt x="3261728" y="172605"/>
                </a:lnTo>
                <a:lnTo>
                  <a:pt x="3261728" y="198818"/>
                </a:lnTo>
                <a:lnTo>
                  <a:pt x="3181972" y="198818"/>
                </a:lnTo>
                <a:lnTo>
                  <a:pt x="3180181" y="196278"/>
                </a:lnTo>
                <a:lnTo>
                  <a:pt x="3184347" y="191198"/>
                </a:lnTo>
                <a:lnTo>
                  <a:pt x="3191560" y="181038"/>
                </a:lnTo>
                <a:lnTo>
                  <a:pt x="3218484" y="148018"/>
                </a:lnTo>
                <a:lnTo>
                  <a:pt x="3223056" y="150558"/>
                </a:lnTo>
                <a:lnTo>
                  <a:pt x="3227019" y="155638"/>
                </a:lnTo>
                <a:lnTo>
                  <a:pt x="3235058" y="165798"/>
                </a:lnTo>
                <a:lnTo>
                  <a:pt x="3243326" y="175958"/>
                </a:lnTo>
                <a:lnTo>
                  <a:pt x="3261728" y="198818"/>
                </a:lnTo>
                <a:lnTo>
                  <a:pt x="3261728" y="172605"/>
                </a:lnTo>
                <a:lnTo>
                  <a:pt x="3257397" y="165798"/>
                </a:lnTo>
                <a:lnTo>
                  <a:pt x="3251949" y="159448"/>
                </a:lnTo>
                <a:lnTo>
                  <a:pt x="3246158" y="151828"/>
                </a:lnTo>
                <a:lnTo>
                  <a:pt x="3242881" y="148018"/>
                </a:lnTo>
                <a:lnTo>
                  <a:pt x="3234144" y="137858"/>
                </a:lnTo>
                <a:lnTo>
                  <a:pt x="3233585" y="132778"/>
                </a:lnTo>
                <a:lnTo>
                  <a:pt x="3270440" y="103568"/>
                </a:lnTo>
                <a:lnTo>
                  <a:pt x="3324161" y="83248"/>
                </a:lnTo>
                <a:lnTo>
                  <a:pt x="3340189" y="87058"/>
                </a:lnTo>
                <a:lnTo>
                  <a:pt x="3360267" y="125158"/>
                </a:lnTo>
                <a:lnTo>
                  <a:pt x="3361613" y="139128"/>
                </a:lnTo>
                <a:lnTo>
                  <a:pt x="3361969" y="142938"/>
                </a:lnTo>
                <a:lnTo>
                  <a:pt x="3361994" y="145478"/>
                </a:lnTo>
                <a:lnTo>
                  <a:pt x="3361994" y="30022"/>
                </a:lnTo>
                <a:lnTo>
                  <a:pt x="3361702" y="29908"/>
                </a:lnTo>
                <a:lnTo>
                  <a:pt x="3340874" y="31178"/>
                </a:lnTo>
                <a:lnTo>
                  <a:pt x="3292945" y="54038"/>
                </a:lnTo>
                <a:lnTo>
                  <a:pt x="3250044" y="89598"/>
                </a:lnTo>
                <a:lnTo>
                  <a:pt x="3225000" y="114998"/>
                </a:lnTo>
                <a:lnTo>
                  <a:pt x="3220097" y="116268"/>
                </a:lnTo>
                <a:lnTo>
                  <a:pt x="3215144" y="114998"/>
                </a:lnTo>
                <a:lnTo>
                  <a:pt x="3209226" y="108648"/>
                </a:lnTo>
                <a:lnTo>
                  <a:pt x="3207359" y="106768"/>
                </a:lnTo>
                <a:lnTo>
                  <a:pt x="3207359" y="135318"/>
                </a:lnTo>
                <a:lnTo>
                  <a:pt x="3204972" y="139128"/>
                </a:lnTo>
                <a:lnTo>
                  <a:pt x="3201479" y="142938"/>
                </a:lnTo>
                <a:lnTo>
                  <a:pt x="3192424" y="154368"/>
                </a:lnTo>
                <a:lnTo>
                  <a:pt x="3183585" y="165798"/>
                </a:lnTo>
                <a:lnTo>
                  <a:pt x="3175139" y="177228"/>
                </a:lnTo>
                <a:lnTo>
                  <a:pt x="3167291" y="188658"/>
                </a:lnTo>
                <a:lnTo>
                  <a:pt x="3162300" y="197548"/>
                </a:lnTo>
                <a:lnTo>
                  <a:pt x="3154337" y="200088"/>
                </a:lnTo>
                <a:lnTo>
                  <a:pt x="3147326" y="201117"/>
                </a:lnTo>
                <a:lnTo>
                  <a:pt x="3147326" y="219138"/>
                </a:lnTo>
                <a:lnTo>
                  <a:pt x="3136100" y="238188"/>
                </a:lnTo>
                <a:lnTo>
                  <a:pt x="3130537" y="247078"/>
                </a:lnTo>
                <a:lnTo>
                  <a:pt x="3125012" y="255968"/>
                </a:lnTo>
                <a:lnTo>
                  <a:pt x="3115653" y="272478"/>
                </a:lnTo>
                <a:lnTo>
                  <a:pt x="3112414" y="272478"/>
                </a:lnTo>
                <a:lnTo>
                  <a:pt x="3107436" y="259778"/>
                </a:lnTo>
                <a:lnTo>
                  <a:pt x="3106382" y="257238"/>
                </a:lnTo>
                <a:lnTo>
                  <a:pt x="3100324" y="236918"/>
                </a:lnTo>
                <a:lnTo>
                  <a:pt x="3101035" y="231838"/>
                </a:lnTo>
                <a:lnTo>
                  <a:pt x="3101911" y="225488"/>
                </a:lnTo>
                <a:lnTo>
                  <a:pt x="3112795" y="219138"/>
                </a:lnTo>
                <a:lnTo>
                  <a:pt x="3134614" y="217868"/>
                </a:lnTo>
                <a:lnTo>
                  <a:pt x="3143199" y="216598"/>
                </a:lnTo>
                <a:lnTo>
                  <a:pt x="3147326" y="219138"/>
                </a:lnTo>
                <a:lnTo>
                  <a:pt x="3147326" y="201117"/>
                </a:lnTo>
                <a:lnTo>
                  <a:pt x="3145663" y="201358"/>
                </a:lnTo>
                <a:lnTo>
                  <a:pt x="3099409" y="206438"/>
                </a:lnTo>
                <a:lnTo>
                  <a:pt x="3097834" y="206692"/>
                </a:lnTo>
                <a:lnTo>
                  <a:pt x="3097834" y="302958"/>
                </a:lnTo>
                <a:lnTo>
                  <a:pt x="3097174" y="304228"/>
                </a:lnTo>
                <a:lnTo>
                  <a:pt x="3078823" y="349948"/>
                </a:lnTo>
                <a:lnTo>
                  <a:pt x="3069653" y="367728"/>
                </a:lnTo>
                <a:lnTo>
                  <a:pt x="3064611" y="367728"/>
                </a:lnTo>
                <a:lnTo>
                  <a:pt x="3018726" y="349948"/>
                </a:lnTo>
                <a:lnTo>
                  <a:pt x="2982315" y="324548"/>
                </a:lnTo>
                <a:lnTo>
                  <a:pt x="2973159" y="299148"/>
                </a:lnTo>
                <a:lnTo>
                  <a:pt x="2974200" y="290258"/>
                </a:lnTo>
                <a:lnTo>
                  <a:pt x="3005239" y="255968"/>
                </a:lnTo>
                <a:lnTo>
                  <a:pt x="3056788" y="233108"/>
                </a:lnTo>
                <a:lnTo>
                  <a:pt x="3063760" y="231838"/>
                </a:lnTo>
                <a:lnTo>
                  <a:pt x="3068142" y="234378"/>
                </a:lnTo>
                <a:lnTo>
                  <a:pt x="3070974" y="240728"/>
                </a:lnTo>
                <a:lnTo>
                  <a:pt x="3077045" y="254698"/>
                </a:lnTo>
                <a:lnTo>
                  <a:pt x="3089351" y="283908"/>
                </a:lnTo>
                <a:lnTo>
                  <a:pt x="3096450" y="300418"/>
                </a:lnTo>
                <a:lnTo>
                  <a:pt x="3097834" y="302958"/>
                </a:lnTo>
                <a:lnTo>
                  <a:pt x="3097834" y="206692"/>
                </a:lnTo>
                <a:lnTo>
                  <a:pt x="3091408" y="207708"/>
                </a:lnTo>
                <a:lnTo>
                  <a:pt x="3088563" y="203898"/>
                </a:lnTo>
                <a:lnTo>
                  <a:pt x="3080067" y="156908"/>
                </a:lnTo>
                <a:lnTo>
                  <a:pt x="3079102" y="142938"/>
                </a:lnTo>
                <a:lnTo>
                  <a:pt x="3079534" y="132778"/>
                </a:lnTo>
                <a:lnTo>
                  <a:pt x="3096158" y="90868"/>
                </a:lnTo>
                <a:lnTo>
                  <a:pt x="3116288" y="83248"/>
                </a:lnTo>
                <a:lnTo>
                  <a:pt x="3128365" y="83248"/>
                </a:lnTo>
                <a:lnTo>
                  <a:pt x="3168586" y="102298"/>
                </a:lnTo>
                <a:lnTo>
                  <a:pt x="3202355" y="130238"/>
                </a:lnTo>
                <a:lnTo>
                  <a:pt x="3207359" y="135318"/>
                </a:lnTo>
                <a:lnTo>
                  <a:pt x="3207359" y="106768"/>
                </a:lnTo>
                <a:lnTo>
                  <a:pt x="3187814" y="87058"/>
                </a:lnTo>
                <a:lnTo>
                  <a:pt x="3183534" y="83248"/>
                </a:lnTo>
                <a:lnTo>
                  <a:pt x="3164992" y="66738"/>
                </a:lnTo>
                <a:lnTo>
                  <a:pt x="3139998" y="48958"/>
                </a:lnTo>
                <a:lnTo>
                  <a:pt x="3112033" y="34988"/>
                </a:lnTo>
                <a:lnTo>
                  <a:pt x="3084474" y="29908"/>
                </a:lnTo>
                <a:lnTo>
                  <a:pt x="3062757" y="36258"/>
                </a:lnTo>
                <a:lnTo>
                  <a:pt x="3047581" y="52768"/>
                </a:lnTo>
                <a:lnTo>
                  <a:pt x="3039630" y="79438"/>
                </a:lnTo>
                <a:lnTo>
                  <a:pt x="3039122" y="83248"/>
                </a:lnTo>
                <a:lnTo>
                  <a:pt x="3039059" y="97218"/>
                </a:lnTo>
                <a:lnTo>
                  <a:pt x="3039440" y="118808"/>
                </a:lnTo>
                <a:lnTo>
                  <a:pt x="3043085" y="145478"/>
                </a:lnTo>
                <a:lnTo>
                  <a:pt x="3049092" y="172148"/>
                </a:lnTo>
                <a:lnTo>
                  <a:pt x="3056610" y="197548"/>
                </a:lnTo>
                <a:lnTo>
                  <a:pt x="3058096" y="206438"/>
                </a:lnTo>
                <a:lnTo>
                  <a:pt x="3056559" y="211518"/>
                </a:lnTo>
                <a:lnTo>
                  <a:pt x="3052038" y="215328"/>
                </a:lnTo>
                <a:lnTo>
                  <a:pt x="3044596" y="216598"/>
                </a:lnTo>
                <a:lnTo>
                  <a:pt x="3017482" y="222948"/>
                </a:lnTo>
                <a:lnTo>
                  <a:pt x="2965564" y="243268"/>
                </a:lnTo>
                <a:lnTo>
                  <a:pt x="2916390" y="280098"/>
                </a:lnTo>
                <a:lnTo>
                  <a:pt x="2908300" y="305498"/>
                </a:lnTo>
                <a:lnTo>
                  <a:pt x="2916974" y="330898"/>
                </a:lnTo>
                <a:lnTo>
                  <a:pt x="2942336" y="353758"/>
                </a:lnTo>
                <a:lnTo>
                  <a:pt x="2943199" y="355028"/>
                </a:lnTo>
                <a:lnTo>
                  <a:pt x="2944939" y="355028"/>
                </a:lnTo>
                <a:lnTo>
                  <a:pt x="2968523" y="367728"/>
                </a:lnTo>
                <a:lnTo>
                  <a:pt x="2993123" y="377888"/>
                </a:lnTo>
                <a:lnTo>
                  <a:pt x="3018523" y="386778"/>
                </a:lnTo>
                <a:lnTo>
                  <a:pt x="3044482" y="393128"/>
                </a:lnTo>
                <a:lnTo>
                  <a:pt x="3051797" y="394398"/>
                </a:lnTo>
                <a:lnTo>
                  <a:pt x="3056267" y="398208"/>
                </a:lnTo>
                <a:lnTo>
                  <a:pt x="3057829" y="404558"/>
                </a:lnTo>
                <a:lnTo>
                  <a:pt x="3056394" y="412178"/>
                </a:lnTo>
                <a:lnTo>
                  <a:pt x="3049600" y="435038"/>
                </a:lnTo>
                <a:lnTo>
                  <a:pt x="3043948" y="459168"/>
                </a:lnTo>
                <a:lnTo>
                  <a:pt x="3040126" y="484568"/>
                </a:lnTo>
                <a:lnTo>
                  <a:pt x="3038830" y="511238"/>
                </a:lnTo>
                <a:lnTo>
                  <a:pt x="3039046" y="523938"/>
                </a:lnTo>
                <a:lnTo>
                  <a:pt x="3051340" y="563308"/>
                </a:lnTo>
                <a:lnTo>
                  <a:pt x="3075584" y="579818"/>
                </a:lnTo>
                <a:lnTo>
                  <a:pt x="3095028" y="579818"/>
                </a:lnTo>
                <a:lnTo>
                  <a:pt x="3146209" y="556958"/>
                </a:lnTo>
                <a:lnTo>
                  <a:pt x="3189516" y="521398"/>
                </a:lnTo>
                <a:lnTo>
                  <a:pt x="3209226" y="501078"/>
                </a:lnTo>
                <a:lnTo>
                  <a:pt x="3214979" y="495998"/>
                </a:lnTo>
                <a:lnTo>
                  <a:pt x="3220250" y="493458"/>
                </a:lnTo>
                <a:lnTo>
                  <a:pt x="3225457" y="495998"/>
                </a:lnTo>
                <a:lnTo>
                  <a:pt x="3231045" y="501078"/>
                </a:lnTo>
                <a:lnTo>
                  <a:pt x="3237611" y="507428"/>
                </a:lnTo>
                <a:lnTo>
                  <a:pt x="3244431" y="515048"/>
                </a:lnTo>
                <a:lnTo>
                  <a:pt x="3251466" y="521398"/>
                </a:lnTo>
                <a:lnTo>
                  <a:pt x="3258718" y="527748"/>
                </a:lnTo>
                <a:lnTo>
                  <a:pt x="3277349" y="544258"/>
                </a:lnTo>
                <a:lnTo>
                  <a:pt x="3296843" y="558228"/>
                </a:lnTo>
                <a:lnTo>
                  <a:pt x="3317900" y="570928"/>
                </a:lnTo>
                <a:lnTo>
                  <a:pt x="3341268" y="578548"/>
                </a:lnTo>
                <a:lnTo>
                  <a:pt x="3361131" y="579818"/>
                </a:lnTo>
                <a:lnTo>
                  <a:pt x="3377628" y="573468"/>
                </a:lnTo>
                <a:lnTo>
                  <a:pt x="3399269" y="536638"/>
                </a:lnTo>
                <a:lnTo>
                  <a:pt x="3401377" y="516318"/>
                </a:lnTo>
                <a:lnTo>
                  <a:pt x="3401377" y="511238"/>
                </a:lnTo>
                <a:lnTo>
                  <a:pt x="3400437" y="488378"/>
                </a:lnTo>
                <a:lnTo>
                  <a:pt x="3397008" y="462978"/>
                </a:lnTo>
                <a:lnTo>
                  <a:pt x="3391484" y="437578"/>
                </a:lnTo>
                <a:lnTo>
                  <a:pt x="3384118" y="413448"/>
                </a:lnTo>
                <a:lnTo>
                  <a:pt x="3382238" y="404558"/>
                </a:lnTo>
                <a:lnTo>
                  <a:pt x="3383140" y="400748"/>
                </a:lnTo>
                <a:lnTo>
                  <a:pt x="3383737" y="398208"/>
                </a:lnTo>
                <a:lnTo>
                  <a:pt x="3388626" y="394398"/>
                </a:lnTo>
                <a:lnTo>
                  <a:pt x="3396919" y="391858"/>
                </a:lnTo>
                <a:lnTo>
                  <a:pt x="3412998" y="388048"/>
                </a:lnTo>
                <a:lnTo>
                  <a:pt x="3423729" y="385508"/>
                </a:lnTo>
                <a:lnTo>
                  <a:pt x="3432391" y="382968"/>
                </a:lnTo>
                <a:lnTo>
                  <a:pt x="3449713" y="377888"/>
                </a:lnTo>
                <a:lnTo>
                  <a:pt x="3472015" y="367728"/>
                </a:lnTo>
                <a:lnTo>
                  <a:pt x="3474809" y="366458"/>
                </a:lnTo>
                <a:lnTo>
                  <a:pt x="3498939" y="353758"/>
                </a:lnTo>
                <a:lnTo>
                  <a:pt x="3522967" y="330898"/>
                </a:lnTo>
                <a:lnTo>
                  <a:pt x="3531425" y="306768"/>
                </a:lnTo>
                <a:close/>
              </a:path>
            </a:pathLst>
          </a:custGeom>
          <a:solidFill>
            <a:srgbClr val="FFFFFF"/>
          </a:solidFill>
        </p:spPr>
        <p:txBody>
          <a:bodyPr wrap="square" lIns="0" tIns="0" rIns="0" bIns="0" rtlCol="0"/>
          <a:lstStyle/>
          <a:p>
            <a:endParaRPr sz="1092"/>
          </a:p>
        </p:txBody>
      </p:sp>
      <p:pic>
        <p:nvPicPr>
          <p:cNvPr id="68" name="object 68"/>
          <p:cNvPicPr/>
          <p:nvPr/>
        </p:nvPicPr>
        <p:blipFill>
          <a:blip r:embed="rId5" cstate="print"/>
          <a:stretch>
            <a:fillRect/>
          </a:stretch>
        </p:blipFill>
        <p:spPr>
          <a:xfrm>
            <a:off x="7761711" y="4091331"/>
            <a:ext cx="70161" cy="70969"/>
          </a:xfrm>
          <a:prstGeom prst="rect">
            <a:avLst/>
          </a:prstGeom>
        </p:spPr>
      </p:pic>
      <p:sp>
        <p:nvSpPr>
          <p:cNvPr id="69" name="object 69"/>
          <p:cNvSpPr/>
          <p:nvPr/>
        </p:nvSpPr>
        <p:spPr>
          <a:xfrm>
            <a:off x="4064184" y="3967377"/>
            <a:ext cx="2957296" cy="341937"/>
          </a:xfrm>
          <a:custGeom>
            <a:avLst/>
            <a:gdLst/>
            <a:ahLst/>
            <a:cxnLst/>
            <a:rect l="l" t="t" r="r" b="b"/>
            <a:pathLst>
              <a:path w="4876800" h="563879">
                <a:moveTo>
                  <a:pt x="247383" y="365366"/>
                </a:moveTo>
                <a:lnTo>
                  <a:pt x="243382" y="360743"/>
                </a:lnTo>
                <a:lnTo>
                  <a:pt x="236728" y="359460"/>
                </a:lnTo>
                <a:lnTo>
                  <a:pt x="226275" y="356057"/>
                </a:lnTo>
                <a:lnTo>
                  <a:pt x="218300" y="350316"/>
                </a:lnTo>
                <a:lnTo>
                  <a:pt x="212623" y="342239"/>
                </a:lnTo>
                <a:lnTo>
                  <a:pt x="209118" y="331838"/>
                </a:lnTo>
                <a:lnTo>
                  <a:pt x="207721" y="325348"/>
                </a:lnTo>
                <a:lnTo>
                  <a:pt x="202806" y="321525"/>
                </a:lnTo>
                <a:lnTo>
                  <a:pt x="188099" y="323989"/>
                </a:lnTo>
                <a:lnTo>
                  <a:pt x="186855" y="329704"/>
                </a:lnTo>
                <a:lnTo>
                  <a:pt x="187439" y="336296"/>
                </a:lnTo>
                <a:lnTo>
                  <a:pt x="191389" y="352717"/>
                </a:lnTo>
                <a:lnTo>
                  <a:pt x="201523" y="367436"/>
                </a:lnTo>
                <a:lnTo>
                  <a:pt x="215582" y="378015"/>
                </a:lnTo>
                <a:lnTo>
                  <a:pt x="231267" y="382041"/>
                </a:lnTo>
                <a:lnTo>
                  <a:pt x="237985" y="382016"/>
                </a:lnTo>
                <a:lnTo>
                  <a:pt x="244703" y="380631"/>
                </a:lnTo>
                <a:lnTo>
                  <a:pt x="247383" y="365366"/>
                </a:lnTo>
                <a:close/>
              </a:path>
              <a:path w="4876800" h="563879">
                <a:moveTo>
                  <a:pt x="407136" y="29845"/>
                </a:moveTo>
                <a:lnTo>
                  <a:pt x="407085" y="7721"/>
                </a:lnTo>
                <a:lnTo>
                  <a:pt x="404596" y="0"/>
                </a:lnTo>
                <a:lnTo>
                  <a:pt x="391452" y="241"/>
                </a:lnTo>
                <a:lnTo>
                  <a:pt x="347776" y="304"/>
                </a:lnTo>
                <a:lnTo>
                  <a:pt x="337388" y="1231"/>
                </a:lnTo>
                <a:lnTo>
                  <a:pt x="331279" y="4267"/>
                </a:lnTo>
                <a:lnTo>
                  <a:pt x="328282" y="10337"/>
                </a:lnTo>
                <a:lnTo>
                  <a:pt x="327253" y="20320"/>
                </a:lnTo>
                <a:lnTo>
                  <a:pt x="328587" y="29552"/>
                </a:lnTo>
                <a:lnTo>
                  <a:pt x="332955" y="34531"/>
                </a:lnTo>
                <a:lnTo>
                  <a:pt x="339598" y="36474"/>
                </a:lnTo>
                <a:lnTo>
                  <a:pt x="347789" y="36614"/>
                </a:lnTo>
                <a:lnTo>
                  <a:pt x="354317" y="36360"/>
                </a:lnTo>
                <a:lnTo>
                  <a:pt x="360845" y="36576"/>
                </a:lnTo>
                <a:lnTo>
                  <a:pt x="367372" y="36563"/>
                </a:lnTo>
                <a:lnTo>
                  <a:pt x="375412" y="36550"/>
                </a:lnTo>
                <a:lnTo>
                  <a:pt x="383463" y="36093"/>
                </a:lnTo>
                <a:lnTo>
                  <a:pt x="404990" y="37617"/>
                </a:lnTo>
                <a:lnTo>
                  <a:pt x="407136" y="29845"/>
                </a:lnTo>
                <a:close/>
              </a:path>
              <a:path w="4876800" h="563879">
                <a:moveTo>
                  <a:pt x="471385" y="526351"/>
                </a:moveTo>
                <a:lnTo>
                  <a:pt x="447459" y="495731"/>
                </a:lnTo>
                <a:lnTo>
                  <a:pt x="409079" y="494245"/>
                </a:lnTo>
                <a:lnTo>
                  <a:pt x="399288" y="494055"/>
                </a:lnTo>
                <a:lnTo>
                  <a:pt x="393115" y="493852"/>
                </a:lnTo>
                <a:lnTo>
                  <a:pt x="388556" y="490778"/>
                </a:lnTo>
                <a:lnTo>
                  <a:pt x="388442" y="477177"/>
                </a:lnTo>
                <a:lnTo>
                  <a:pt x="392874" y="474141"/>
                </a:lnTo>
                <a:lnTo>
                  <a:pt x="406552" y="472833"/>
                </a:lnTo>
                <a:lnTo>
                  <a:pt x="408813" y="472503"/>
                </a:lnTo>
                <a:lnTo>
                  <a:pt x="414108" y="471728"/>
                </a:lnTo>
                <a:lnTo>
                  <a:pt x="421563" y="472071"/>
                </a:lnTo>
                <a:lnTo>
                  <a:pt x="424738" y="471728"/>
                </a:lnTo>
                <a:lnTo>
                  <a:pt x="430733" y="471093"/>
                </a:lnTo>
                <a:lnTo>
                  <a:pt x="436321" y="467271"/>
                </a:lnTo>
                <a:lnTo>
                  <a:pt x="439051" y="460756"/>
                </a:lnTo>
                <a:lnTo>
                  <a:pt x="439674" y="451739"/>
                </a:lnTo>
                <a:lnTo>
                  <a:pt x="439369" y="428028"/>
                </a:lnTo>
                <a:lnTo>
                  <a:pt x="439305" y="398208"/>
                </a:lnTo>
                <a:lnTo>
                  <a:pt x="439381" y="336816"/>
                </a:lnTo>
                <a:lnTo>
                  <a:pt x="440042" y="330758"/>
                </a:lnTo>
                <a:lnTo>
                  <a:pt x="449541" y="327406"/>
                </a:lnTo>
                <a:lnTo>
                  <a:pt x="460159" y="321957"/>
                </a:lnTo>
                <a:lnTo>
                  <a:pt x="467296" y="314579"/>
                </a:lnTo>
                <a:lnTo>
                  <a:pt x="470954" y="305676"/>
                </a:lnTo>
                <a:lnTo>
                  <a:pt x="471106" y="295643"/>
                </a:lnTo>
                <a:lnTo>
                  <a:pt x="467804" y="285534"/>
                </a:lnTo>
                <a:lnTo>
                  <a:pt x="430263" y="271221"/>
                </a:lnTo>
                <a:lnTo>
                  <a:pt x="411441" y="271145"/>
                </a:lnTo>
                <a:lnTo>
                  <a:pt x="402031" y="270979"/>
                </a:lnTo>
                <a:lnTo>
                  <a:pt x="395109" y="270764"/>
                </a:lnTo>
                <a:lnTo>
                  <a:pt x="388505" y="268833"/>
                </a:lnTo>
                <a:lnTo>
                  <a:pt x="388658" y="251866"/>
                </a:lnTo>
                <a:lnTo>
                  <a:pt x="394843" y="249174"/>
                </a:lnTo>
                <a:lnTo>
                  <a:pt x="408825" y="248043"/>
                </a:lnTo>
                <a:lnTo>
                  <a:pt x="415925" y="247738"/>
                </a:lnTo>
                <a:lnTo>
                  <a:pt x="435394" y="249262"/>
                </a:lnTo>
                <a:lnTo>
                  <a:pt x="436600" y="247738"/>
                </a:lnTo>
                <a:lnTo>
                  <a:pt x="439724" y="243801"/>
                </a:lnTo>
                <a:lnTo>
                  <a:pt x="439610" y="234518"/>
                </a:lnTo>
                <a:lnTo>
                  <a:pt x="439432" y="210235"/>
                </a:lnTo>
                <a:lnTo>
                  <a:pt x="439407" y="194576"/>
                </a:lnTo>
                <a:lnTo>
                  <a:pt x="439420" y="148399"/>
                </a:lnTo>
                <a:lnTo>
                  <a:pt x="439331" y="122783"/>
                </a:lnTo>
                <a:lnTo>
                  <a:pt x="439686" y="116865"/>
                </a:lnTo>
                <a:lnTo>
                  <a:pt x="441807" y="110655"/>
                </a:lnTo>
                <a:lnTo>
                  <a:pt x="446265" y="105905"/>
                </a:lnTo>
                <a:lnTo>
                  <a:pt x="453732" y="102527"/>
                </a:lnTo>
                <a:lnTo>
                  <a:pt x="462546" y="97980"/>
                </a:lnTo>
                <a:lnTo>
                  <a:pt x="468134" y="91033"/>
                </a:lnTo>
                <a:lnTo>
                  <a:pt x="470839" y="82334"/>
                </a:lnTo>
                <a:lnTo>
                  <a:pt x="470979" y="72529"/>
                </a:lnTo>
                <a:lnTo>
                  <a:pt x="468477" y="62992"/>
                </a:lnTo>
                <a:lnTo>
                  <a:pt x="441261" y="47612"/>
                </a:lnTo>
                <a:lnTo>
                  <a:pt x="436181" y="47828"/>
                </a:lnTo>
                <a:lnTo>
                  <a:pt x="300532" y="47828"/>
                </a:lnTo>
                <a:lnTo>
                  <a:pt x="300532" y="331228"/>
                </a:lnTo>
                <a:lnTo>
                  <a:pt x="298335" y="351370"/>
                </a:lnTo>
                <a:lnTo>
                  <a:pt x="262115" y="392176"/>
                </a:lnTo>
                <a:lnTo>
                  <a:pt x="227012" y="398208"/>
                </a:lnTo>
                <a:lnTo>
                  <a:pt x="210248" y="393319"/>
                </a:lnTo>
                <a:lnTo>
                  <a:pt x="194449" y="383209"/>
                </a:lnTo>
                <a:lnTo>
                  <a:pt x="180975" y="368579"/>
                </a:lnTo>
                <a:lnTo>
                  <a:pt x="173088" y="352044"/>
                </a:lnTo>
                <a:lnTo>
                  <a:pt x="170637" y="333806"/>
                </a:lnTo>
                <a:lnTo>
                  <a:pt x="173393" y="314579"/>
                </a:lnTo>
                <a:lnTo>
                  <a:pt x="195948" y="271208"/>
                </a:lnTo>
                <a:lnTo>
                  <a:pt x="208343" y="253022"/>
                </a:lnTo>
                <a:lnTo>
                  <a:pt x="216789" y="239255"/>
                </a:lnTo>
                <a:lnTo>
                  <a:pt x="224383" y="225056"/>
                </a:lnTo>
                <a:lnTo>
                  <a:pt x="230835" y="210235"/>
                </a:lnTo>
                <a:lnTo>
                  <a:pt x="235877" y="194576"/>
                </a:lnTo>
                <a:lnTo>
                  <a:pt x="243687" y="217487"/>
                </a:lnTo>
                <a:lnTo>
                  <a:pt x="254596" y="238328"/>
                </a:lnTo>
                <a:lnTo>
                  <a:pt x="267284" y="257937"/>
                </a:lnTo>
                <a:lnTo>
                  <a:pt x="280390" y="277164"/>
                </a:lnTo>
                <a:lnTo>
                  <a:pt x="288086" y="289674"/>
                </a:lnTo>
                <a:lnTo>
                  <a:pt x="294386" y="302679"/>
                </a:lnTo>
                <a:lnTo>
                  <a:pt x="298729" y="316433"/>
                </a:lnTo>
                <a:lnTo>
                  <a:pt x="300532" y="331228"/>
                </a:lnTo>
                <a:lnTo>
                  <a:pt x="300532" y="47828"/>
                </a:lnTo>
                <a:lnTo>
                  <a:pt x="35521" y="47815"/>
                </a:lnTo>
                <a:lnTo>
                  <a:pt x="31483" y="47688"/>
                </a:lnTo>
                <a:lnTo>
                  <a:pt x="27495" y="48044"/>
                </a:lnTo>
                <a:lnTo>
                  <a:pt x="16992" y="50431"/>
                </a:lnTo>
                <a:lnTo>
                  <a:pt x="8953" y="55473"/>
                </a:lnTo>
                <a:lnTo>
                  <a:pt x="3429" y="63182"/>
                </a:lnTo>
                <a:lnTo>
                  <a:pt x="457" y="73533"/>
                </a:lnTo>
                <a:lnTo>
                  <a:pt x="660" y="83705"/>
                </a:lnTo>
                <a:lnTo>
                  <a:pt x="4114" y="91986"/>
                </a:lnTo>
                <a:lnTo>
                  <a:pt x="10375" y="98298"/>
                </a:lnTo>
                <a:lnTo>
                  <a:pt x="18986" y="102552"/>
                </a:lnTo>
                <a:lnTo>
                  <a:pt x="30073" y="106235"/>
                </a:lnTo>
                <a:lnTo>
                  <a:pt x="32105" y="112699"/>
                </a:lnTo>
                <a:lnTo>
                  <a:pt x="32004" y="122783"/>
                </a:lnTo>
                <a:lnTo>
                  <a:pt x="31877" y="148399"/>
                </a:lnTo>
                <a:lnTo>
                  <a:pt x="31838" y="231571"/>
                </a:lnTo>
                <a:lnTo>
                  <a:pt x="31889" y="234518"/>
                </a:lnTo>
                <a:lnTo>
                  <a:pt x="33769" y="242239"/>
                </a:lnTo>
                <a:lnTo>
                  <a:pt x="39039" y="247510"/>
                </a:lnTo>
                <a:lnTo>
                  <a:pt x="49364" y="249466"/>
                </a:lnTo>
                <a:lnTo>
                  <a:pt x="55130" y="249466"/>
                </a:lnTo>
                <a:lnTo>
                  <a:pt x="59143" y="254571"/>
                </a:lnTo>
                <a:lnTo>
                  <a:pt x="58000" y="267182"/>
                </a:lnTo>
                <a:lnTo>
                  <a:pt x="53721" y="269938"/>
                </a:lnTo>
                <a:lnTo>
                  <a:pt x="41897" y="271208"/>
                </a:lnTo>
                <a:lnTo>
                  <a:pt x="35306" y="270789"/>
                </a:lnTo>
                <a:lnTo>
                  <a:pt x="28841" y="271487"/>
                </a:lnTo>
                <a:lnTo>
                  <a:pt x="787" y="305003"/>
                </a:lnTo>
                <a:lnTo>
                  <a:pt x="3581" y="313956"/>
                </a:lnTo>
                <a:lnTo>
                  <a:pt x="9779" y="321183"/>
                </a:lnTo>
                <a:lnTo>
                  <a:pt x="19596" y="326504"/>
                </a:lnTo>
                <a:lnTo>
                  <a:pt x="29603" y="330200"/>
                </a:lnTo>
                <a:lnTo>
                  <a:pt x="32105" y="335826"/>
                </a:lnTo>
                <a:lnTo>
                  <a:pt x="31978" y="351370"/>
                </a:lnTo>
                <a:lnTo>
                  <a:pt x="31877" y="368198"/>
                </a:lnTo>
                <a:lnTo>
                  <a:pt x="31775" y="465734"/>
                </a:lnTo>
                <a:lnTo>
                  <a:pt x="33096" y="473494"/>
                </a:lnTo>
                <a:lnTo>
                  <a:pt x="52793" y="472503"/>
                </a:lnTo>
                <a:lnTo>
                  <a:pt x="58267" y="476034"/>
                </a:lnTo>
                <a:lnTo>
                  <a:pt x="58674" y="491147"/>
                </a:lnTo>
                <a:lnTo>
                  <a:pt x="52870" y="493458"/>
                </a:lnTo>
                <a:lnTo>
                  <a:pt x="41427" y="494614"/>
                </a:lnTo>
                <a:lnTo>
                  <a:pt x="36372" y="494309"/>
                </a:lnTo>
                <a:lnTo>
                  <a:pt x="31292" y="494753"/>
                </a:lnTo>
                <a:lnTo>
                  <a:pt x="0" y="520573"/>
                </a:lnTo>
                <a:lnTo>
                  <a:pt x="25" y="528167"/>
                </a:lnTo>
                <a:lnTo>
                  <a:pt x="32512" y="552246"/>
                </a:lnTo>
                <a:lnTo>
                  <a:pt x="243306" y="552234"/>
                </a:lnTo>
                <a:lnTo>
                  <a:pt x="377444" y="552310"/>
                </a:lnTo>
                <a:lnTo>
                  <a:pt x="420255" y="552208"/>
                </a:lnTo>
                <a:lnTo>
                  <a:pt x="440702" y="552056"/>
                </a:lnTo>
                <a:lnTo>
                  <a:pt x="456603" y="548525"/>
                </a:lnTo>
                <a:lnTo>
                  <a:pt x="467156" y="539394"/>
                </a:lnTo>
                <a:lnTo>
                  <a:pt x="471385" y="526351"/>
                </a:lnTo>
                <a:close/>
              </a:path>
              <a:path w="4876800" h="563879">
                <a:moveTo>
                  <a:pt x="4596549" y="51816"/>
                </a:moveTo>
                <a:lnTo>
                  <a:pt x="4590656" y="13919"/>
                </a:lnTo>
                <a:lnTo>
                  <a:pt x="4520069" y="9271"/>
                </a:lnTo>
                <a:lnTo>
                  <a:pt x="4497959" y="10502"/>
                </a:lnTo>
                <a:lnTo>
                  <a:pt x="4485932" y="16002"/>
                </a:lnTo>
                <a:lnTo>
                  <a:pt x="4481411" y="28549"/>
                </a:lnTo>
                <a:lnTo>
                  <a:pt x="4481792" y="50888"/>
                </a:lnTo>
                <a:lnTo>
                  <a:pt x="4538421" y="71259"/>
                </a:lnTo>
                <a:lnTo>
                  <a:pt x="4555248" y="71272"/>
                </a:lnTo>
                <a:lnTo>
                  <a:pt x="4579328" y="70218"/>
                </a:lnTo>
                <a:lnTo>
                  <a:pt x="4592053" y="64820"/>
                </a:lnTo>
                <a:lnTo>
                  <a:pt x="4596549" y="51816"/>
                </a:lnTo>
                <a:close/>
              </a:path>
              <a:path w="4876800" h="563879">
                <a:moveTo>
                  <a:pt x="4876597" y="378320"/>
                </a:moveTo>
                <a:lnTo>
                  <a:pt x="4876546" y="221691"/>
                </a:lnTo>
                <a:lnTo>
                  <a:pt x="4876457" y="156591"/>
                </a:lnTo>
                <a:lnTo>
                  <a:pt x="4876431" y="134861"/>
                </a:lnTo>
                <a:lnTo>
                  <a:pt x="4857559" y="85737"/>
                </a:lnTo>
                <a:lnTo>
                  <a:pt x="4832515" y="68110"/>
                </a:lnTo>
                <a:lnTo>
                  <a:pt x="4832515" y="138328"/>
                </a:lnTo>
                <a:lnTo>
                  <a:pt x="4831219" y="145300"/>
                </a:lnTo>
                <a:lnTo>
                  <a:pt x="4828337" y="152603"/>
                </a:lnTo>
                <a:lnTo>
                  <a:pt x="4822787" y="156591"/>
                </a:lnTo>
                <a:lnTo>
                  <a:pt x="4812525" y="156044"/>
                </a:lnTo>
                <a:lnTo>
                  <a:pt x="4811115" y="155511"/>
                </a:lnTo>
                <a:lnTo>
                  <a:pt x="4807534" y="154787"/>
                </a:lnTo>
                <a:lnTo>
                  <a:pt x="4762690" y="127406"/>
                </a:lnTo>
                <a:lnTo>
                  <a:pt x="4762690" y="418668"/>
                </a:lnTo>
                <a:lnTo>
                  <a:pt x="4762144" y="428459"/>
                </a:lnTo>
                <a:lnTo>
                  <a:pt x="4760023" y="438175"/>
                </a:lnTo>
                <a:lnTo>
                  <a:pt x="4757102" y="447763"/>
                </a:lnTo>
                <a:lnTo>
                  <a:pt x="4755362" y="453136"/>
                </a:lnTo>
                <a:lnTo>
                  <a:pt x="4751616" y="456717"/>
                </a:lnTo>
                <a:lnTo>
                  <a:pt x="4738954" y="453618"/>
                </a:lnTo>
                <a:lnTo>
                  <a:pt x="4737557" y="448932"/>
                </a:lnTo>
                <a:lnTo>
                  <a:pt x="4738205" y="442328"/>
                </a:lnTo>
                <a:lnTo>
                  <a:pt x="4738179" y="423583"/>
                </a:lnTo>
                <a:lnTo>
                  <a:pt x="4738090" y="408838"/>
                </a:lnTo>
                <a:lnTo>
                  <a:pt x="4732655" y="391744"/>
                </a:lnTo>
                <a:lnTo>
                  <a:pt x="4729912" y="383108"/>
                </a:lnTo>
                <a:lnTo>
                  <a:pt x="4712309" y="362394"/>
                </a:lnTo>
                <a:lnTo>
                  <a:pt x="4684192" y="344728"/>
                </a:lnTo>
                <a:lnTo>
                  <a:pt x="4681918" y="343585"/>
                </a:lnTo>
                <a:lnTo>
                  <a:pt x="4679556" y="342633"/>
                </a:lnTo>
                <a:lnTo>
                  <a:pt x="4672000" y="338620"/>
                </a:lnTo>
                <a:lnTo>
                  <a:pt x="4667402" y="334810"/>
                </a:lnTo>
                <a:lnTo>
                  <a:pt x="4673041" y="320636"/>
                </a:lnTo>
                <a:lnTo>
                  <a:pt x="4679912" y="321360"/>
                </a:lnTo>
                <a:lnTo>
                  <a:pt x="4695926" y="329006"/>
                </a:lnTo>
                <a:lnTo>
                  <a:pt x="4706074" y="334340"/>
                </a:lnTo>
                <a:lnTo>
                  <a:pt x="4715776" y="340398"/>
                </a:lnTo>
                <a:lnTo>
                  <a:pt x="4724806" y="347522"/>
                </a:lnTo>
                <a:lnTo>
                  <a:pt x="4730940" y="351802"/>
                </a:lnTo>
                <a:lnTo>
                  <a:pt x="4735322" y="351993"/>
                </a:lnTo>
                <a:lnTo>
                  <a:pt x="4738344" y="348462"/>
                </a:lnTo>
                <a:lnTo>
                  <a:pt x="4740402" y="341591"/>
                </a:lnTo>
                <a:lnTo>
                  <a:pt x="4739513" y="320636"/>
                </a:lnTo>
                <a:lnTo>
                  <a:pt x="4739373" y="317284"/>
                </a:lnTo>
                <a:lnTo>
                  <a:pt x="4727702" y="295897"/>
                </a:lnTo>
                <a:lnTo>
                  <a:pt x="4707572" y="280098"/>
                </a:lnTo>
                <a:lnTo>
                  <a:pt x="4681220" y="272542"/>
                </a:lnTo>
                <a:lnTo>
                  <a:pt x="4612767" y="266585"/>
                </a:lnTo>
                <a:lnTo>
                  <a:pt x="4606252" y="265938"/>
                </a:lnTo>
                <a:lnTo>
                  <a:pt x="4599571" y="264515"/>
                </a:lnTo>
                <a:lnTo>
                  <a:pt x="4593514" y="262102"/>
                </a:lnTo>
                <a:lnTo>
                  <a:pt x="4586135" y="259994"/>
                </a:lnTo>
                <a:lnTo>
                  <a:pt x="4581296" y="260832"/>
                </a:lnTo>
                <a:lnTo>
                  <a:pt x="4579099" y="264985"/>
                </a:lnTo>
                <a:lnTo>
                  <a:pt x="4579632" y="272872"/>
                </a:lnTo>
                <a:lnTo>
                  <a:pt x="4592675" y="329958"/>
                </a:lnTo>
                <a:lnTo>
                  <a:pt x="4621377" y="380987"/>
                </a:lnTo>
                <a:lnTo>
                  <a:pt x="4657141" y="403136"/>
                </a:lnTo>
                <a:lnTo>
                  <a:pt x="4677181" y="403733"/>
                </a:lnTo>
                <a:lnTo>
                  <a:pt x="4698733" y="396849"/>
                </a:lnTo>
                <a:lnTo>
                  <a:pt x="4705985" y="393357"/>
                </a:lnTo>
                <a:lnTo>
                  <a:pt x="4713135" y="391744"/>
                </a:lnTo>
                <a:lnTo>
                  <a:pt x="4718355" y="410984"/>
                </a:lnTo>
                <a:lnTo>
                  <a:pt x="4709846" y="413588"/>
                </a:lnTo>
                <a:lnTo>
                  <a:pt x="4703673" y="416521"/>
                </a:lnTo>
                <a:lnTo>
                  <a:pt x="4678743" y="423583"/>
                </a:lnTo>
                <a:lnTo>
                  <a:pt x="4653115" y="422363"/>
                </a:lnTo>
                <a:lnTo>
                  <a:pt x="4628985" y="413359"/>
                </a:lnTo>
                <a:lnTo>
                  <a:pt x="4587748" y="367995"/>
                </a:lnTo>
                <a:lnTo>
                  <a:pt x="4564900" y="302666"/>
                </a:lnTo>
                <a:lnTo>
                  <a:pt x="4558055" y="259156"/>
                </a:lnTo>
                <a:lnTo>
                  <a:pt x="4556785" y="241630"/>
                </a:lnTo>
                <a:lnTo>
                  <a:pt x="4556188" y="232867"/>
                </a:lnTo>
                <a:lnTo>
                  <a:pt x="4555579" y="224942"/>
                </a:lnTo>
                <a:lnTo>
                  <a:pt x="4558639" y="221691"/>
                </a:lnTo>
                <a:lnTo>
                  <a:pt x="4565789" y="226682"/>
                </a:lnTo>
                <a:lnTo>
                  <a:pt x="4590580" y="239712"/>
                </a:lnTo>
                <a:lnTo>
                  <a:pt x="4616742" y="246862"/>
                </a:lnTo>
                <a:lnTo>
                  <a:pt x="4643793" y="250164"/>
                </a:lnTo>
                <a:lnTo>
                  <a:pt x="4671276" y="251688"/>
                </a:lnTo>
                <a:lnTo>
                  <a:pt x="4695685" y="254736"/>
                </a:lnTo>
                <a:lnTo>
                  <a:pt x="4736490" y="275475"/>
                </a:lnTo>
                <a:lnTo>
                  <a:pt x="4758563" y="313385"/>
                </a:lnTo>
                <a:lnTo>
                  <a:pt x="4760582" y="332308"/>
                </a:lnTo>
                <a:lnTo>
                  <a:pt x="4760239" y="337375"/>
                </a:lnTo>
                <a:lnTo>
                  <a:pt x="4761433" y="343268"/>
                </a:lnTo>
                <a:lnTo>
                  <a:pt x="4759274" y="347421"/>
                </a:lnTo>
                <a:lnTo>
                  <a:pt x="4753953" y="362991"/>
                </a:lnTo>
                <a:lnTo>
                  <a:pt x="4753432" y="378320"/>
                </a:lnTo>
                <a:lnTo>
                  <a:pt x="4756226" y="393547"/>
                </a:lnTo>
                <a:lnTo>
                  <a:pt x="4760874" y="408838"/>
                </a:lnTo>
                <a:lnTo>
                  <a:pt x="4762690" y="418668"/>
                </a:lnTo>
                <a:lnTo>
                  <a:pt x="4762690" y="127406"/>
                </a:lnTo>
                <a:lnTo>
                  <a:pt x="4710887" y="95770"/>
                </a:lnTo>
                <a:lnTo>
                  <a:pt x="4704816" y="91236"/>
                </a:lnTo>
                <a:lnTo>
                  <a:pt x="4702746" y="88582"/>
                </a:lnTo>
                <a:lnTo>
                  <a:pt x="4700575" y="85801"/>
                </a:lnTo>
                <a:lnTo>
                  <a:pt x="4699178" y="79349"/>
                </a:lnTo>
                <a:lnTo>
                  <a:pt x="4701641" y="71805"/>
                </a:lnTo>
                <a:lnTo>
                  <a:pt x="4706150" y="66243"/>
                </a:lnTo>
                <a:lnTo>
                  <a:pt x="4711725" y="63106"/>
                </a:lnTo>
                <a:lnTo>
                  <a:pt x="4718139" y="62725"/>
                </a:lnTo>
                <a:lnTo>
                  <a:pt x="4725187" y="65417"/>
                </a:lnTo>
                <a:lnTo>
                  <a:pt x="4763236" y="88176"/>
                </a:lnTo>
                <a:lnTo>
                  <a:pt x="4821821" y="123647"/>
                </a:lnTo>
                <a:lnTo>
                  <a:pt x="4832515" y="138328"/>
                </a:lnTo>
                <a:lnTo>
                  <a:pt x="4832515" y="68110"/>
                </a:lnTo>
                <a:lnTo>
                  <a:pt x="4823726" y="62725"/>
                </a:lnTo>
                <a:lnTo>
                  <a:pt x="4784979" y="38201"/>
                </a:lnTo>
                <a:lnTo>
                  <a:pt x="4765687" y="26543"/>
                </a:lnTo>
                <a:lnTo>
                  <a:pt x="4747653" y="17767"/>
                </a:lnTo>
                <a:lnTo>
                  <a:pt x="4728946" y="12534"/>
                </a:lnTo>
                <a:lnTo>
                  <a:pt x="4709528" y="11404"/>
                </a:lnTo>
                <a:lnTo>
                  <a:pt x="4689373" y="15011"/>
                </a:lnTo>
                <a:lnTo>
                  <a:pt x="4675098" y="21463"/>
                </a:lnTo>
                <a:lnTo>
                  <a:pt x="4663186" y="30683"/>
                </a:lnTo>
                <a:lnTo>
                  <a:pt x="4652848" y="41694"/>
                </a:lnTo>
                <a:lnTo>
                  <a:pt x="4643247" y="53530"/>
                </a:lnTo>
                <a:lnTo>
                  <a:pt x="4628324" y="69049"/>
                </a:lnTo>
                <a:lnTo>
                  <a:pt x="4611433" y="80213"/>
                </a:lnTo>
                <a:lnTo>
                  <a:pt x="4592294" y="86791"/>
                </a:lnTo>
                <a:lnTo>
                  <a:pt x="4570666" y="88582"/>
                </a:lnTo>
                <a:lnTo>
                  <a:pt x="4549648" y="88176"/>
                </a:lnTo>
                <a:lnTo>
                  <a:pt x="4528629" y="88099"/>
                </a:lnTo>
                <a:lnTo>
                  <a:pt x="4486567" y="88582"/>
                </a:lnTo>
                <a:lnTo>
                  <a:pt x="4453369" y="117157"/>
                </a:lnTo>
                <a:lnTo>
                  <a:pt x="4451566" y="438175"/>
                </a:lnTo>
                <a:lnTo>
                  <a:pt x="4451680" y="488645"/>
                </a:lnTo>
                <a:lnTo>
                  <a:pt x="4459592" y="528510"/>
                </a:lnTo>
                <a:lnTo>
                  <a:pt x="4489374" y="556310"/>
                </a:lnTo>
                <a:lnTo>
                  <a:pt x="4531284" y="563333"/>
                </a:lnTo>
                <a:lnTo>
                  <a:pt x="4629924" y="563372"/>
                </a:lnTo>
                <a:lnTo>
                  <a:pt x="4769078" y="563156"/>
                </a:lnTo>
                <a:lnTo>
                  <a:pt x="4809579" y="562508"/>
                </a:lnTo>
                <a:lnTo>
                  <a:pt x="4859439" y="541985"/>
                </a:lnTo>
                <a:lnTo>
                  <a:pt x="4876381" y="491197"/>
                </a:lnTo>
                <a:lnTo>
                  <a:pt x="4876470" y="456717"/>
                </a:lnTo>
                <a:lnTo>
                  <a:pt x="4876597" y="378320"/>
                </a:lnTo>
                <a:close/>
              </a:path>
            </a:pathLst>
          </a:custGeom>
          <a:solidFill>
            <a:srgbClr val="FFFFFF"/>
          </a:solidFill>
        </p:spPr>
        <p:txBody>
          <a:bodyPr wrap="square" lIns="0" tIns="0" rIns="0" bIns="0" rtlCol="0"/>
          <a:lstStyle/>
          <a:p>
            <a:endParaRPr sz="1092"/>
          </a:p>
        </p:txBody>
      </p:sp>
      <p:pic>
        <p:nvPicPr>
          <p:cNvPr id="70" name="object 70"/>
          <p:cNvPicPr/>
          <p:nvPr/>
        </p:nvPicPr>
        <p:blipFill>
          <a:blip r:embed="rId6" cstate="print"/>
          <a:stretch>
            <a:fillRect/>
          </a:stretch>
        </p:blipFill>
        <p:spPr>
          <a:xfrm>
            <a:off x="1248510" y="5714097"/>
            <a:ext cx="657223" cy="567016"/>
          </a:xfrm>
          <a:prstGeom prst="rect">
            <a:avLst/>
          </a:prstGeom>
        </p:spPr>
      </p:pic>
      <p:pic>
        <p:nvPicPr>
          <p:cNvPr id="71" name="object 71"/>
          <p:cNvPicPr/>
          <p:nvPr/>
        </p:nvPicPr>
        <p:blipFill>
          <a:blip r:embed="rId7" cstate="print"/>
          <a:stretch>
            <a:fillRect/>
          </a:stretch>
        </p:blipFill>
        <p:spPr>
          <a:xfrm>
            <a:off x="2593483" y="5718214"/>
            <a:ext cx="554365" cy="562008"/>
          </a:xfrm>
          <a:prstGeom prst="rect">
            <a:avLst/>
          </a:prstGeom>
        </p:spPr>
      </p:pic>
      <p:pic>
        <p:nvPicPr>
          <p:cNvPr id="72" name="object 72"/>
          <p:cNvPicPr/>
          <p:nvPr/>
        </p:nvPicPr>
        <p:blipFill>
          <a:blip r:embed="rId8" cstate="print"/>
          <a:stretch>
            <a:fillRect/>
          </a:stretch>
        </p:blipFill>
        <p:spPr>
          <a:xfrm>
            <a:off x="3806601" y="5706535"/>
            <a:ext cx="464071" cy="585362"/>
          </a:xfrm>
          <a:prstGeom prst="rect">
            <a:avLst/>
          </a:prstGeom>
        </p:spPr>
      </p:pic>
      <p:pic>
        <p:nvPicPr>
          <p:cNvPr id="73" name="object 73"/>
          <p:cNvPicPr/>
          <p:nvPr/>
        </p:nvPicPr>
        <p:blipFill>
          <a:blip r:embed="rId9" cstate="print"/>
          <a:stretch>
            <a:fillRect/>
          </a:stretch>
        </p:blipFill>
        <p:spPr>
          <a:xfrm>
            <a:off x="4950845" y="5797917"/>
            <a:ext cx="675917" cy="402602"/>
          </a:xfrm>
          <a:prstGeom prst="rect">
            <a:avLst/>
          </a:prstGeom>
        </p:spPr>
      </p:pic>
      <p:pic>
        <p:nvPicPr>
          <p:cNvPr id="74" name="object 74"/>
          <p:cNvPicPr/>
          <p:nvPr/>
        </p:nvPicPr>
        <p:blipFill>
          <a:blip r:embed="rId10" cstate="print"/>
          <a:stretch>
            <a:fillRect/>
          </a:stretch>
        </p:blipFill>
        <p:spPr>
          <a:xfrm>
            <a:off x="8157328" y="5820010"/>
            <a:ext cx="1275768" cy="321809"/>
          </a:xfrm>
          <a:prstGeom prst="rect">
            <a:avLst/>
          </a:prstGeom>
        </p:spPr>
      </p:pic>
      <p:grpSp>
        <p:nvGrpSpPr>
          <p:cNvPr id="103" name="Group 102">
            <a:extLst>
              <a:ext uri="{FF2B5EF4-FFF2-40B4-BE49-F238E27FC236}">
                <a16:creationId xmlns:a16="http://schemas.microsoft.com/office/drawing/2014/main" id="{2D39E748-A4A9-E5E3-5BC6-5140C0106A30}"/>
              </a:ext>
            </a:extLst>
          </p:cNvPr>
          <p:cNvGrpSpPr/>
          <p:nvPr/>
        </p:nvGrpSpPr>
        <p:grpSpPr>
          <a:xfrm>
            <a:off x="10034913" y="5889596"/>
            <a:ext cx="1107275" cy="219526"/>
            <a:chOff x="16547610" y="9712380"/>
            <a:chExt cx="1825978" cy="362015"/>
          </a:xfrm>
        </p:grpSpPr>
        <p:grpSp>
          <p:nvGrpSpPr>
            <p:cNvPr id="75" name="object 75"/>
            <p:cNvGrpSpPr/>
            <p:nvPr/>
          </p:nvGrpSpPr>
          <p:grpSpPr>
            <a:xfrm>
              <a:off x="16547610" y="9712380"/>
              <a:ext cx="821690" cy="157480"/>
              <a:chOff x="16547610" y="9712380"/>
              <a:chExt cx="821690" cy="157480"/>
            </a:xfrm>
          </p:grpSpPr>
          <p:pic>
            <p:nvPicPr>
              <p:cNvPr id="76" name="object 76"/>
              <p:cNvPicPr/>
              <p:nvPr/>
            </p:nvPicPr>
            <p:blipFill>
              <a:blip r:embed="rId11" cstate="print"/>
              <a:stretch>
                <a:fillRect/>
              </a:stretch>
            </p:blipFill>
            <p:spPr>
              <a:xfrm>
                <a:off x="16547610" y="9714990"/>
                <a:ext cx="139562" cy="152169"/>
              </a:xfrm>
              <a:prstGeom prst="rect">
                <a:avLst/>
              </a:prstGeom>
            </p:spPr>
          </p:pic>
          <p:pic>
            <p:nvPicPr>
              <p:cNvPr id="77" name="object 77"/>
              <p:cNvPicPr/>
              <p:nvPr/>
            </p:nvPicPr>
            <p:blipFill>
              <a:blip r:embed="rId12" cstate="print"/>
              <a:stretch>
                <a:fillRect/>
              </a:stretch>
            </p:blipFill>
            <p:spPr>
              <a:xfrm>
                <a:off x="16723258" y="9712380"/>
                <a:ext cx="336505" cy="157395"/>
              </a:xfrm>
              <a:prstGeom prst="rect">
                <a:avLst/>
              </a:prstGeom>
            </p:spPr>
          </p:pic>
          <p:pic>
            <p:nvPicPr>
              <p:cNvPr id="78" name="object 78"/>
              <p:cNvPicPr/>
              <p:nvPr/>
            </p:nvPicPr>
            <p:blipFill>
              <a:blip r:embed="rId13" cstate="print"/>
              <a:stretch>
                <a:fillRect/>
              </a:stretch>
            </p:blipFill>
            <p:spPr>
              <a:xfrm>
                <a:off x="17086295" y="9714760"/>
                <a:ext cx="282825" cy="152403"/>
              </a:xfrm>
              <a:prstGeom prst="rect">
                <a:avLst/>
              </a:prstGeom>
            </p:spPr>
          </p:pic>
        </p:grpSp>
        <p:grpSp>
          <p:nvGrpSpPr>
            <p:cNvPr id="79" name="object 79"/>
            <p:cNvGrpSpPr/>
            <p:nvPr/>
          </p:nvGrpSpPr>
          <p:grpSpPr>
            <a:xfrm>
              <a:off x="17446488" y="9712387"/>
              <a:ext cx="927100" cy="157480"/>
              <a:chOff x="17446488" y="9712387"/>
              <a:chExt cx="927100" cy="157480"/>
            </a:xfrm>
          </p:grpSpPr>
          <p:sp>
            <p:nvSpPr>
              <p:cNvPr id="80" name="object 80"/>
              <p:cNvSpPr/>
              <p:nvPr/>
            </p:nvSpPr>
            <p:spPr>
              <a:xfrm>
                <a:off x="17446485" y="9714867"/>
                <a:ext cx="118110" cy="152400"/>
              </a:xfrm>
              <a:custGeom>
                <a:avLst/>
                <a:gdLst/>
                <a:ahLst/>
                <a:cxnLst/>
                <a:rect l="l" t="t" r="r" b="b"/>
                <a:pathLst>
                  <a:path w="118109" h="152400">
                    <a:moveTo>
                      <a:pt x="117817" y="124460"/>
                    </a:moveTo>
                    <a:lnTo>
                      <a:pt x="35001" y="124460"/>
                    </a:lnTo>
                    <a:lnTo>
                      <a:pt x="35001" y="88900"/>
                    </a:lnTo>
                    <a:lnTo>
                      <a:pt x="32397" y="88900"/>
                    </a:lnTo>
                    <a:lnTo>
                      <a:pt x="35001" y="88823"/>
                    </a:lnTo>
                    <a:lnTo>
                      <a:pt x="105651" y="88823"/>
                    </a:lnTo>
                    <a:lnTo>
                      <a:pt x="105651" y="61214"/>
                    </a:lnTo>
                    <a:lnTo>
                      <a:pt x="35001" y="61214"/>
                    </a:lnTo>
                    <a:lnTo>
                      <a:pt x="32397" y="61214"/>
                    </a:lnTo>
                    <a:lnTo>
                      <a:pt x="32397" y="60960"/>
                    </a:lnTo>
                    <a:lnTo>
                      <a:pt x="35001" y="60960"/>
                    </a:lnTo>
                    <a:lnTo>
                      <a:pt x="35001" y="27940"/>
                    </a:lnTo>
                    <a:lnTo>
                      <a:pt x="114998" y="27940"/>
                    </a:lnTo>
                    <a:lnTo>
                      <a:pt x="114998" y="0"/>
                    </a:lnTo>
                    <a:lnTo>
                      <a:pt x="0" y="0"/>
                    </a:lnTo>
                    <a:lnTo>
                      <a:pt x="0" y="27940"/>
                    </a:lnTo>
                    <a:lnTo>
                      <a:pt x="0" y="60960"/>
                    </a:lnTo>
                    <a:lnTo>
                      <a:pt x="0" y="88900"/>
                    </a:lnTo>
                    <a:lnTo>
                      <a:pt x="0" y="124460"/>
                    </a:lnTo>
                    <a:lnTo>
                      <a:pt x="0" y="152400"/>
                    </a:lnTo>
                    <a:lnTo>
                      <a:pt x="117817" y="152400"/>
                    </a:lnTo>
                    <a:lnTo>
                      <a:pt x="117817" y="124460"/>
                    </a:lnTo>
                    <a:close/>
                  </a:path>
                </a:pathLst>
              </a:custGeom>
              <a:solidFill>
                <a:srgbClr val="F77D06"/>
              </a:solidFill>
            </p:spPr>
            <p:txBody>
              <a:bodyPr wrap="square" lIns="0" tIns="0" rIns="0" bIns="0" rtlCol="0"/>
              <a:lstStyle/>
              <a:p>
                <a:endParaRPr sz="1092"/>
              </a:p>
            </p:txBody>
          </p:sp>
          <p:pic>
            <p:nvPicPr>
              <p:cNvPr id="81" name="object 81"/>
              <p:cNvPicPr/>
              <p:nvPr/>
            </p:nvPicPr>
            <p:blipFill>
              <a:blip r:embed="rId11" cstate="print"/>
              <a:stretch>
                <a:fillRect/>
              </a:stretch>
            </p:blipFill>
            <p:spPr>
              <a:xfrm>
                <a:off x="17592352" y="9714990"/>
                <a:ext cx="139562" cy="152169"/>
              </a:xfrm>
              <a:prstGeom prst="rect">
                <a:avLst/>
              </a:prstGeom>
            </p:spPr>
          </p:pic>
          <p:sp>
            <p:nvSpPr>
              <p:cNvPr id="82" name="object 82"/>
              <p:cNvSpPr/>
              <p:nvPr/>
            </p:nvSpPr>
            <p:spPr>
              <a:xfrm>
                <a:off x="17767998" y="9714867"/>
                <a:ext cx="118110" cy="152400"/>
              </a:xfrm>
              <a:custGeom>
                <a:avLst/>
                <a:gdLst/>
                <a:ahLst/>
                <a:cxnLst/>
                <a:rect l="l" t="t" r="r" b="b"/>
                <a:pathLst>
                  <a:path w="118109" h="152400">
                    <a:moveTo>
                      <a:pt x="117817" y="124460"/>
                    </a:moveTo>
                    <a:lnTo>
                      <a:pt x="34988" y="124460"/>
                    </a:lnTo>
                    <a:lnTo>
                      <a:pt x="34988" y="88900"/>
                    </a:lnTo>
                    <a:lnTo>
                      <a:pt x="32397" y="88900"/>
                    </a:lnTo>
                    <a:lnTo>
                      <a:pt x="34988" y="88823"/>
                    </a:lnTo>
                    <a:lnTo>
                      <a:pt x="105651" y="88823"/>
                    </a:lnTo>
                    <a:lnTo>
                      <a:pt x="105651" y="61214"/>
                    </a:lnTo>
                    <a:lnTo>
                      <a:pt x="34988" y="61214"/>
                    </a:lnTo>
                    <a:lnTo>
                      <a:pt x="32397" y="61214"/>
                    </a:lnTo>
                    <a:lnTo>
                      <a:pt x="32397" y="60960"/>
                    </a:lnTo>
                    <a:lnTo>
                      <a:pt x="34988" y="60960"/>
                    </a:lnTo>
                    <a:lnTo>
                      <a:pt x="34988" y="27940"/>
                    </a:lnTo>
                    <a:lnTo>
                      <a:pt x="114998" y="27940"/>
                    </a:lnTo>
                    <a:lnTo>
                      <a:pt x="114998" y="0"/>
                    </a:lnTo>
                    <a:lnTo>
                      <a:pt x="0" y="0"/>
                    </a:lnTo>
                    <a:lnTo>
                      <a:pt x="0" y="27940"/>
                    </a:lnTo>
                    <a:lnTo>
                      <a:pt x="0" y="60960"/>
                    </a:lnTo>
                    <a:lnTo>
                      <a:pt x="0" y="88900"/>
                    </a:lnTo>
                    <a:lnTo>
                      <a:pt x="0" y="124460"/>
                    </a:lnTo>
                    <a:lnTo>
                      <a:pt x="0" y="152400"/>
                    </a:lnTo>
                    <a:lnTo>
                      <a:pt x="117817" y="152400"/>
                    </a:lnTo>
                    <a:lnTo>
                      <a:pt x="117817" y="124460"/>
                    </a:lnTo>
                    <a:close/>
                  </a:path>
                </a:pathLst>
              </a:custGeom>
              <a:solidFill>
                <a:srgbClr val="F77D06"/>
              </a:solidFill>
            </p:spPr>
            <p:txBody>
              <a:bodyPr wrap="square" lIns="0" tIns="0" rIns="0" bIns="0" rtlCol="0"/>
              <a:lstStyle/>
              <a:p>
                <a:endParaRPr sz="1092"/>
              </a:p>
            </p:txBody>
          </p:sp>
          <p:pic>
            <p:nvPicPr>
              <p:cNvPr id="83" name="object 83"/>
              <p:cNvPicPr/>
              <p:nvPr/>
            </p:nvPicPr>
            <p:blipFill>
              <a:blip r:embed="rId14" cstate="print"/>
              <a:stretch>
                <a:fillRect/>
              </a:stretch>
            </p:blipFill>
            <p:spPr>
              <a:xfrm>
                <a:off x="17913873" y="9712387"/>
                <a:ext cx="459326" cy="157384"/>
              </a:xfrm>
              <a:prstGeom prst="rect">
                <a:avLst/>
              </a:prstGeom>
            </p:spPr>
          </p:pic>
        </p:grpSp>
        <p:grpSp>
          <p:nvGrpSpPr>
            <p:cNvPr id="84" name="object 84"/>
            <p:cNvGrpSpPr/>
            <p:nvPr/>
          </p:nvGrpSpPr>
          <p:grpSpPr>
            <a:xfrm>
              <a:off x="16562584" y="9944220"/>
              <a:ext cx="965200" cy="130175"/>
              <a:chOff x="16562584" y="9944220"/>
              <a:chExt cx="965200" cy="130175"/>
            </a:xfrm>
          </p:grpSpPr>
          <p:pic>
            <p:nvPicPr>
              <p:cNvPr id="85" name="object 85"/>
              <p:cNvPicPr/>
              <p:nvPr/>
            </p:nvPicPr>
            <p:blipFill>
              <a:blip r:embed="rId15" cstate="print"/>
              <a:stretch>
                <a:fillRect/>
              </a:stretch>
            </p:blipFill>
            <p:spPr>
              <a:xfrm>
                <a:off x="16562584" y="9944220"/>
                <a:ext cx="263035" cy="129701"/>
              </a:xfrm>
              <a:prstGeom prst="rect">
                <a:avLst/>
              </a:prstGeom>
            </p:spPr>
          </p:pic>
          <p:pic>
            <p:nvPicPr>
              <p:cNvPr id="86" name="object 86"/>
              <p:cNvPicPr/>
              <p:nvPr/>
            </p:nvPicPr>
            <p:blipFill>
              <a:blip r:embed="rId16" cstate="print"/>
              <a:stretch>
                <a:fillRect/>
              </a:stretch>
            </p:blipFill>
            <p:spPr>
              <a:xfrm>
                <a:off x="16853337" y="9945665"/>
                <a:ext cx="134957" cy="126808"/>
              </a:xfrm>
              <a:prstGeom prst="rect">
                <a:avLst/>
              </a:prstGeom>
            </p:spPr>
          </p:pic>
          <p:pic>
            <p:nvPicPr>
              <p:cNvPr id="87" name="object 87"/>
              <p:cNvPicPr/>
              <p:nvPr/>
            </p:nvPicPr>
            <p:blipFill>
              <a:blip r:embed="rId17" cstate="print"/>
              <a:stretch>
                <a:fillRect/>
              </a:stretch>
            </p:blipFill>
            <p:spPr>
              <a:xfrm>
                <a:off x="17026339" y="9945659"/>
                <a:ext cx="501249" cy="126819"/>
              </a:xfrm>
              <a:prstGeom prst="rect">
                <a:avLst/>
              </a:prstGeom>
            </p:spPr>
          </p:pic>
        </p:grpSp>
        <p:grpSp>
          <p:nvGrpSpPr>
            <p:cNvPr id="88" name="object 88"/>
            <p:cNvGrpSpPr/>
            <p:nvPr/>
          </p:nvGrpSpPr>
          <p:grpSpPr>
            <a:xfrm>
              <a:off x="17594612" y="9945474"/>
              <a:ext cx="742950" cy="127635"/>
              <a:chOff x="17594612" y="9945474"/>
              <a:chExt cx="742950" cy="127635"/>
            </a:xfrm>
          </p:grpSpPr>
          <p:sp>
            <p:nvSpPr>
              <p:cNvPr id="89" name="object 89"/>
              <p:cNvSpPr/>
              <p:nvPr/>
            </p:nvSpPr>
            <p:spPr>
              <a:xfrm>
                <a:off x="17594606" y="9945474"/>
                <a:ext cx="125730" cy="127000"/>
              </a:xfrm>
              <a:custGeom>
                <a:avLst/>
                <a:gdLst/>
                <a:ahLst/>
                <a:cxnLst/>
                <a:rect l="l" t="t" r="r" b="b"/>
                <a:pathLst>
                  <a:path w="125730" h="127000">
                    <a:moveTo>
                      <a:pt x="86766" y="111760"/>
                    </a:moveTo>
                    <a:lnTo>
                      <a:pt x="18110" y="111760"/>
                    </a:lnTo>
                    <a:lnTo>
                      <a:pt x="18110" y="0"/>
                    </a:lnTo>
                    <a:lnTo>
                      <a:pt x="0" y="0"/>
                    </a:lnTo>
                    <a:lnTo>
                      <a:pt x="0" y="111760"/>
                    </a:lnTo>
                    <a:lnTo>
                      <a:pt x="0" y="127000"/>
                    </a:lnTo>
                    <a:lnTo>
                      <a:pt x="86766" y="127000"/>
                    </a:lnTo>
                    <a:lnTo>
                      <a:pt x="86766" y="111760"/>
                    </a:lnTo>
                    <a:close/>
                  </a:path>
                  <a:path w="125730" h="127000">
                    <a:moveTo>
                      <a:pt x="125717" y="190"/>
                    </a:moveTo>
                    <a:lnTo>
                      <a:pt x="107619" y="190"/>
                    </a:lnTo>
                    <a:lnTo>
                      <a:pt x="107619" y="127000"/>
                    </a:lnTo>
                    <a:lnTo>
                      <a:pt x="125717" y="127000"/>
                    </a:lnTo>
                    <a:lnTo>
                      <a:pt x="125717" y="190"/>
                    </a:lnTo>
                    <a:close/>
                  </a:path>
                </a:pathLst>
              </a:custGeom>
              <a:solidFill>
                <a:srgbClr val="5F5F5F"/>
              </a:solidFill>
            </p:spPr>
            <p:txBody>
              <a:bodyPr wrap="square" lIns="0" tIns="0" rIns="0" bIns="0" rtlCol="0"/>
              <a:lstStyle/>
              <a:p>
                <a:endParaRPr sz="1092"/>
              </a:p>
            </p:txBody>
          </p:sp>
          <p:pic>
            <p:nvPicPr>
              <p:cNvPr id="90" name="object 90"/>
              <p:cNvPicPr/>
              <p:nvPr/>
            </p:nvPicPr>
            <p:blipFill>
              <a:blip r:embed="rId18" cstate="print"/>
              <a:stretch>
                <a:fillRect/>
              </a:stretch>
            </p:blipFill>
            <p:spPr>
              <a:xfrm>
                <a:off x="17758372" y="9945666"/>
                <a:ext cx="134957" cy="126808"/>
              </a:xfrm>
              <a:prstGeom prst="rect">
                <a:avLst/>
              </a:prstGeom>
            </p:spPr>
          </p:pic>
          <p:sp>
            <p:nvSpPr>
              <p:cNvPr id="91" name="object 91"/>
              <p:cNvSpPr/>
              <p:nvPr/>
            </p:nvSpPr>
            <p:spPr>
              <a:xfrm>
                <a:off x="17931372" y="9945474"/>
                <a:ext cx="254635" cy="127635"/>
              </a:xfrm>
              <a:custGeom>
                <a:avLst/>
                <a:gdLst/>
                <a:ahLst/>
                <a:cxnLst/>
                <a:rect l="l" t="t" r="r" b="b"/>
                <a:pathLst>
                  <a:path w="254634" h="127634">
                    <a:moveTo>
                      <a:pt x="18097" y="190"/>
                    </a:moveTo>
                    <a:lnTo>
                      <a:pt x="0" y="190"/>
                    </a:lnTo>
                    <a:lnTo>
                      <a:pt x="0" y="127000"/>
                    </a:lnTo>
                    <a:lnTo>
                      <a:pt x="18097" y="127000"/>
                    </a:lnTo>
                    <a:lnTo>
                      <a:pt x="18097" y="190"/>
                    </a:lnTo>
                    <a:close/>
                  </a:path>
                  <a:path w="254634" h="127634">
                    <a:moveTo>
                      <a:pt x="142748" y="0"/>
                    </a:moveTo>
                    <a:lnTo>
                      <a:pt x="37858" y="0"/>
                    </a:lnTo>
                    <a:lnTo>
                      <a:pt x="37858" y="16510"/>
                    </a:lnTo>
                    <a:lnTo>
                      <a:pt x="81330" y="16510"/>
                    </a:lnTo>
                    <a:lnTo>
                      <a:pt x="81330" y="127000"/>
                    </a:lnTo>
                    <a:lnTo>
                      <a:pt x="99275" y="127000"/>
                    </a:lnTo>
                    <a:lnTo>
                      <a:pt x="99275" y="16510"/>
                    </a:lnTo>
                    <a:lnTo>
                      <a:pt x="142748" y="16510"/>
                    </a:lnTo>
                    <a:lnTo>
                      <a:pt x="142748" y="0"/>
                    </a:lnTo>
                    <a:close/>
                  </a:path>
                  <a:path w="254634" h="127634">
                    <a:moveTo>
                      <a:pt x="254520" y="111023"/>
                    </a:moveTo>
                    <a:lnTo>
                      <a:pt x="180594" y="111023"/>
                    </a:lnTo>
                    <a:lnTo>
                      <a:pt x="180594" y="70383"/>
                    </a:lnTo>
                    <a:lnTo>
                      <a:pt x="178968" y="70383"/>
                    </a:lnTo>
                    <a:lnTo>
                      <a:pt x="180594" y="70307"/>
                    </a:lnTo>
                    <a:lnTo>
                      <a:pt x="244182" y="70307"/>
                    </a:lnTo>
                    <a:lnTo>
                      <a:pt x="244182" y="54914"/>
                    </a:lnTo>
                    <a:lnTo>
                      <a:pt x="180594" y="54914"/>
                    </a:lnTo>
                    <a:lnTo>
                      <a:pt x="180594" y="15773"/>
                    </a:lnTo>
                    <a:lnTo>
                      <a:pt x="251980" y="15773"/>
                    </a:lnTo>
                    <a:lnTo>
                      <a:pt x="251980" y="533"/>
                    </a:lnTo>
                    <a:lnTo>
                      <a:pt x="162496" y="533"/>
                    </a:lnTo>
                    <a:lnTo>
                      <a:pt x="162496" y="15773"/>
                    </a:lnTo>
                    <a:lnTo>
                      <a:pt x="162496" y="55143"/>
                    </a:lnTo>
                    <a:lnTo>
                      <a:pt x="162496" y="70383"/>
                    </a:lnTo>
                    <a:lnTo>
                      <a:pt x="162496" y="111023"/>
                    </a:lnTo>
                    <a:lnTo>
                      <a:pt x="162496" y="127533"/>
                    </a:lnTo>
                    <a:lnTo>
                      <a:pt x="254520" y="127533"/>
                    </a:lnTo>
                    <a:lnTo>
                      <a:pt x="254520" y="111023"/>
                    </a:lnTo>
                    <a:close/>
                  </a:path>
                </a:pathLst>
              </a:custGeom>
              <a:solidFill>
                <a:srgbClr val="5F5F5F"/>
              </a:solidFill>
            </p:spPr>
            <p:txBody>
              <a:bodyPr wrap="square" lIns="0" tIns="0" rIns="0" bIns="0" rtlCol="0"/>
              <a:lstStyle/>
              <a:p>
                <a:endParaRPr sz="1092"/>
              </a:p>
            </p:txBody>
          </p:sp>
          <p:pic>
            <p:nvPicPr>
              <p:cNvPr id="92" name="object 92"/>
              <p:cNvPicPr/>
              <p:nvPr/>
            </p:nvPicPr>
            <p:blipFill>
              <a:blip r:embed="rId19" cstate="print"/>
              <a:stretch>
                <a:fillRect/>
              </a:stretch>
            </p:blipFill>
            <p:spPr>
              <a:xfrm>
                <a:off x="18215254" y="9945660"/>
                <a:ext cx="121909" cy="126808"/>
              </a:xfrm>
              <a:prstGeom prst="rect">
                <a:avLst/>
              </a:prstGeom>
            </p:spPr>
          </p:pic>
        </p:grpSp>
      </p:grpSp>
      <p:grpSp>
        <p:nvGrpSpPr>
          <p:cNvPr id="104" name="Group 103">
            <a:extLst>
              <a:ext uri="{FF2B5EF4-FFF2-40B4-BE49-F238E27FC236}">
                <a16:creationId xmlns:a16="http://schemas.microsoft.com/office/drawing/2014/main" id="{6428904D-91B0-620F-923A-F8DC64AADDBE}"/>
              </a:ext>
            </a:extLst>
          </p:cNvPr>
          <p:cNvGrpSpPr/>
          <p:nvPr/>
        </p:nvGrpSpPr>
        <p:grpSpPr>
          <a:xfrm>
            <a:off x="6285519" y="5808215"/>
            <a:ext cx="1214447" cy="382281"/>
            <a:chOff x="10364580" y="9578176"/>
            <a:chExt cx="2002713" cy="630410"/>
          </a:xfrm>
        </p:grpSpPr>
        <p:pic>
          <p:nvPicPr>
            <p:cNvPr id="93" name="object 93"/>
            <p:cNvPicPr/>
            <p:nvPr/>
          </p:nvPicPr>
          <p:blipFill>
            <a:blip r:embed="rId20" cstate="print"/>
            <a:stretch>
              <a:fillRect/>
            </a:stretch>
          </p:blipFill>
          <p:spPr>
            <a:xfrm>
              <a:off x="10364580" y="9578176"/>
              <a:ext cx="1988504" cy="381544"/>
            </a:xfrm>
            <a:prstGeom prst="rect">
              <a:avLst/>
            </a:prstGeom>
          </p:spPr>
        </p:pic>
        <p:grpSp>
          <p:nvGrpSpPr>
            <p:cNvPr id="94" name="object 94"/>
            <p:cNvGrpSpPr/>
            <p:nvPr/>
          </p:nvGrpSpPr>
          <p:grpSpPr>
            <a:xfrm>
              <a:off x="10709916" y="10030786"/>
              <a:ext cx="1099185" cy="177800"/>
              <a:chOff x="10709916" y="10030786"/>
              <a:chExt cx="1099185" cy="177800"/>
            </a:xfrm>
          </p:grpSpPr>
          <p:pic>
            <p:nvPicPr>
              <p:cNvPr id="95" name="object 95"/>
              <p:cNvPicPr/>
              <p:nvPr/>
            </p:nvPicPr>
            <p:blipFill>
              <a:blip r:embed="rId21" cstate="print"/>
              <a:stretch>
                <a:fillRect/>
              </a:stretch>
            </p:blipFill>
            <p:spPr>
              <a:xfrm>
                <a:off x="10709916" y="10038671"/>
                <a:ext cx="913207" cy="169453"/>
              </a:xfrm>
              <a:prstGeom prst="rect">
                <a:avLst/>
              </a:prstGeom>
            </p:spPr>
          </p:pic>
          <p:sp>
            <p:nvSpPr>
              <p:cNvPr id="96" name="object 96"/>
              <p:cNvSpPr/>
              <p:nvPr/>
            </p:nvSpPr>
            <p:spPr>
              <a:xfrm>
                <a:off x="11650364" y="10030786"/>
                <a:ext cx="29845" cy="139700"/>
              </a:xfrm>
              <a:custGeom>
                <a:avLst/>
                <a:gdLst/>
                <a:ahLst/>
                <a:cxnLst/>
                <a:rect l="l" t="t" r="r" b="b"/>
                <a:pathLst>
                  <a:path w="29845" h="139700">
                    <a:moveTo>
                      <a:pt x="29300" y="0"/>
                    </a:moveTo>
                    <a:lnTo>
                      <a:pt x="0" y="0"/>
                    </a:lnTo>
                    <a:lnTo>
                      <a:pt x="0" y="139393"/>
                    </a:lnTo>
                    <a:lnTo>
                      <a:pt x="29300" y="139393"/>
                    </a:lnTo>
                    <a:lnTo>
                      <a:pt x="29300" y="0"/>
                    </a:lnTo>
                    <a:close/>
                  </a:path>
                </a:pathLst>
              </a:custGeom>
              <a:solidFill>
                <a:srgbClr val="C88E00"/>
              </a:solidFill>
            </p:spPr>
            <p:txBody>
              <a:bodyPr wrap="square" lIns="0" tIns="0" rIns="0" bIns="0" rtlCol="0"/>
              <a:lstStyle/>
              <a:p>
                <a:endParaRPr sz="1092"/>
              </a:p>
            </p:txBody>
          </p:sp>
          <p:pic>
            <p:nvPicPr>
              <p:cNvPr id="97" name="object 97"/>
              <p:cNvPicPr/>
              <p:nvPr/>
            </p:nvPicPr>
            <p:blipFill>
              <a:blip r:embed="rId22" cstate="print"/>
              <a:stretch>
                <a:fillRect/>
              </a:stretch>
            </p:blipFill>
            <p:spPr>
              <a:xfrm>
                <a:off x="11706356" y="10069111"/>
                <a:ext cx="102383" cy="102575"/>
              </a:xfrm>
              <a:prstGeom prst="rect">
                <a:avLst/>
              </a:prstGeom>
            </p:spPr>
          </p:pic>
        </p:grpSp>
        <p:grpSp>
          <p:nvGrpSpPr>
            <p:cNvPr id="98" name="object 98"/>
            <p:cNvGrpSpPr/>
            <p:nvPr/>
          </p:nvGrpSpPr>
          <p:grpSpPr>
            <a:xfrm>
              <a:off x="11880884" y="10030786"/>
              <a:ext cx="486409" cy="142240"/>
              <a:chOff x="11880884" y="10030786"/>
              <a:chExt cx="486409" cy="142240"/>
            </a:xfrm>
          </p:grpSpPr>
          <p:pic>
            <p:nvPicPr>
              <p:cNvPr id="99" name="object 99"/>
              <p:cNvPicPr/>
              <p:nvPr/>
            </p:nvPicPr>
            <p:blipFill>
              <a:blip r:embed="rId23" cstate="print"/>
              <a:stretch>
                <a:fillRect/>
              </a:stretch>
            </p:blipFill>
            <p:spPr>
              <a:xfrm>
                <a:off x="11880884" y="10036416"/>
                <a:ext cx="231620" cy="136018"/>
              </a:xfrm>
              <a:prstGeom prst="rect">
                <a:avLst/>
              </a:prstGeom>
            </p:spPr>
          </p:pic>
          <p:sp>
            <p:nvSpPr>
              <p:cNvPr id="100" name="object 100"/>
              <p:cNvSpPr/>
              <p:nvPr/>
            </p:nvSpPr>
            <p:spPr>
              <a:xfrm>
                <a:off x="12132044" y="10030786"/>
                <a:ext cx="29845" cy="139700"/>
              </a:xfrm>
              <a:custGeom>
                <a:avLst/>
                <a:gdLst/>
                <a:ahLst/>
                <a:cxnLst/>
                <a:rect l="l" t="t" r="r" b="b"/>
                <a:pathLst>
                  <a:path w="29845" h="139700">
                    <a:moveTo>
                      <a:pt x="29300" y="0"/>
                    </a:moveTo>
                    <a:lnTo>
                      <a:pt x="0" y="0"/>
                    </a:lnTo>
                    <a:lnTo>
                      <a:pt x="0" y="139393"/>
                    </a:lnTo>
                    <a:lnTo>
                      <a:pt x="29300" y="139393"/>
                    </a:lnTo>
                    <a:lnTo>
                      <a:pt x="29300" y="0"/>
                    </a:lnTo>
                    <a:close/>
                  </a:path>
                </a:pathLst>
              </a:custGeom>
              <a:solidFill>
                <a:srgbClr val="002A63"/>
              </a:solidFill>
            </p:spPr>
            <p:txBody>
              <a:bodyPr wrap="square" lIns="0" tIns="0" rIns="0" bIns="0" rtlCol="0"/>
              <a:lstStyle/>
              <a:p>
                <a:endParaRPr sz="1092"/>
              </a:p>
            </p:txBody>
          </p:sp>
          <p:pic>
            <p:nvPicPr>
              <p:cNvPr id="101" name="object 101"/>
              <p:cNvPicPr/>
              <p:nvPr/>
            </p:nvPicPr>
            <p:blipFill>
              <a:blip r:embed="rId24" cstate="print"/>
              <a:stretch>
                <a:fillRect/>
              </a:stretch>
            </p:blipFill>
            <p:spPr>
              <a:xfrm>
                <a:off x="12182014" y="10067606"/>
                <a:ext cx="96006" cy="104076"/>
              </a:xfrm>
              <a:prstGeom prst="rect">
                <a:avLst/>
              </a:prstGeom>
            </p:spPr>
          </p:pic>
          <p:sp>
            <p:nvSpPr>
              <p:cNvPr id="102" name="object 102"/>
              <p:cNvSpPr/>
              <p:nvPr/>
            </p:nvSpPr>
            <p:spPr>
              <a:xfrm>
                <a:off x="12304504" y="10067606"/>
                <a:ext cx="62865" cy="102870"/>
              </a:xfrm>
              <a:custGeom>
                <a:avLst/>
                <a:gdLst/>
                <a:ahLst/>
                <a:cxnLst/>
                <a:rect l="l" t="t" r="r" b="b"/>
                <a:pathLst>
                  <a:path w="62865" h="102870">
                    <a:moveTo>
                      <a:pt x="27991" y="1501"/>
                    </a:moveTo>
                    <a:lnTo>
                      <a:pt x="0" y="1501"/>
                    </a:lnTo>
                    <a:lnTo>
                      <a:pt x="0" y="102575"/>
                    </a:lnTo>
                    <a:lnTo>
                      <a:pt x="29300" y="102575"/>
                    </a:lnTo>
                    <a:lnTo>
                      <a:pt x="29300" y="45215"/>
                    </a:lnTo>
                    <a:lnTo>
                      <a:pt x="31738" y="38070"/>
                    </a:lnTo>
                    <a:lnTo>
                      <a:pt x="39989" y="30248"/>
                    </a:lnTo>
                    <a:lnTo>
                      <a:pt x="27991" y="30248"/>
                    </a:lnTo>
                    <a:lnTo>
                      <a:pt x="24041" y="21794"/>
                    </a:lnTo>
                    <a:lnTo>
                      <a:pt x="27054" y="14661"/>
                    </a:lnTo>
                    <a:lnTo>
                      <a:pt x="27991" y="13608"/>
                    </a:lnTo>
                    <a:lnTo>
                      <a:pt x="27991" y="1501"/>
                    </a:lnTo>
                    <a:close/>
                  </a:path>
                  <a:path w="62865" h="102870">
                    <a:moveTo>
                      <a:pt x="27991" y="13608"/>
                    </a:moveTo>
                    <a:lnTo>
                      <a:pt x="27054" y="14661"/>
                    </a:lnTo>
                    <a:lnTo>
                      <a:pt x="24041" y="21794"/>
                    </a:lnTo>
                    <a:lnTo>
                      <a:pt x="27991" y="30248"/>
                    </a:lnTo>
                    <a:lnTo>
                      <a:pt x="27991" y="13608"/>
                    </a:lnTo>
                    <a:close/>
                  </a:path>
                  <a:path w="62865" h="102870">
                    <a:moveTo>
                      <a:pt x="62743" y="0"/>
                    </a:moveTo>
                    <a:lnTo>
                      <a:pt x="53228" y="0"/>
                    </a:lnTo>
                    <a:lnTo>
                      <a:pt x="45136" y="1851"/>
                    </a:lnTo>
                    <a:lnTo>
                      <a:pt x="31874" y="9243"/>
                    </a:lnTo>
                    <a:lnTo>
                      <a:pt x="27991" y="13608"/>
                    </a:lnTo>
                    <a:lnTo>
                      <a:pt x="27991" y="30248"/>
                    </a:lnTo>
                    <a:lnTo>
                      <a:pt x="39989" y="30248"/>
                    </a:lnTo>
                    <a:lnTo>
                      <a:pt x="41513" y="28804"/>
                    </a:lnTo>
                    <a:lnTo>
                      <a:pt x="48093" y="26490"/>
                    </a:lnTo>
                    <a:lnTo>
                      <a:pt x="62743" y="26490"/>
                    </a:lnTo>
                    <a:lnTo>
                      <a:pt x="62743" y="0"/>
                    </a:lnTo>
                    <a:close/>
                  </a:path>
                  <a:path w="62865" h="102870">
                    <a:moveTo>
                      <a:pt x="62743" y="26490"/>
                    </a:moveTo>
                    <a:lnTo>
                      <a:pt x="57359" y="26490"/>
                    </a:lnTo>
                    <a:lnTo>
                      <a:pt x="58387" y="26558"/>
                    </a:lnTo>
                    <a:lnTo>
                      <a:pt x="60520" y="26806"/>
                    </a:lnTo>
                    <a:lnTo>
                      <a:pt x="61615" y="26986"/>
                    </a:lnTo>
                    <a:lnTo>
                      <a:pt x="62743" y="27235"/>
                    </a:lnTo>
                    <a:lnTo>
                      <a:pt x="62743" y="26490"/>
                    </a:lnTo>
                    <a:close/>
                  </a:path>
                </a:pathLst>
              </a:custGeom>
              <a:solidFill>
                <a:srgbClr val="002A63"/>
              </a:solidFill>
            </p:spPr>
            <p:txBody>
              <a:bodyPr wrap="square" lIns="0" tIns="0" rIns="0" bIns="0" rtlCol="0"/>
              <a:lstStyle/>
              <a:p>
                <a:endParaRPr sz="1092"/>
              </a:p>
            </p:txBody>
          </p:sp>
        </p:grpSp>
      </p:grpSp>
      <p:sp>
        <p:nvSpPr>
          <p:cNvPr id="105" name="Rectangle 104">
            <a:extLst>
              <a:ext uri="{FF2B5EF4-FFF2-40B4-BE49-F238E27FC236}">
                <a16:creationId xmlns:a16="http://schemas.microsoft.com/office/drawing/2014/main" id="{EE828DBC-042F-7EA6-6ABE-4E0894B2E6B5}"/>
              </a:ext>
            </a:extLst>
          </p:cNvPr>
          <p:cNvSpPr/>
          <p:nvPr/>
        </p:nvSpPr>
        <p:spPr>
          <a:xfrm>
            <a:off x="951674" y="5231087"/>
            <a:ext cx="10094500" cy="302196"/>
          </a:xfrm>
          <a:prstGeom prst="rect">
            <a:avLst/>
          </a:prstGeom>
          <a:solidFill>
            <a:srgbClr val="FF7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M" sz="1092" dirty="0"/>
          </a:p>
        </p:txBody>
      </p:sp>
      <p:sp>
        <p:nvSpPr>
          <p:cNvPr id="106" name="object 13">
            <a:extLst>
              <a:ext uri="{FF2B5EF4-FFF2-40B4-BE49-F238E27FC236}">
                <a16:creationId xmlns:a16="http://schemas.microsoft.com/office/drawing/2014/main" id="{1ECBB8D6-3BA2-70C8-D0BA-24A1E213CA0B}"/>
              </a:ext>
            </a:extLst>
          </p:cNvPr>
          <p:cNvSpPr txBox="1"/>
          <p:nvPr/>
        </p:nvSpPr>
        <p:spPr>
          <a:xfrm>
            <a:off x="3643745" y="5209321"/>
            <a:ext cx="4407739" cy="341604"/>
          </a:xfrm>
          <a:prstGeom prst="rect">
            <a:avLst/>
          </a:prstGeom>
          <a:noFill/>
        </p:spPr>
        <p:txBody>
          <a:bodyPr vert="horz" wrap="square" lIns="0" tIns="33500" rIns="0" bIns="0" rtlCol="0">
            <a:spAutoFit/>
          </a:bodyPr>
          <a:lstStyle/>
          <a:p>
            <a:pPr marL="162882" algn="ctr">
              <a:spcBef>
                <a:spcPts val="263"/>
              </a:spcBef>
            </a:pPr>
            <a:r>
              <a:rPr lang="en-US" sz="2000" b="1" dirty="0">
                <a:solidFill>
                  <a:srgbClr val="FFFFFF"/>
                </a:solidFill>
                <a:latin typeface="Montserrat-Thin"/>
                <a:cs typeface="Montserrat-Thin"/>
              </a:rPr>
              <a:t>MAJOR</a:t>
            </a:r>
            <a:r>
              <a:rPr lang="en-US" sz="2000" b="1" spc="127" dirty="0">
                <a:solidFill>
                  <a:srgbClr val="FFFFFF"/>
                </a:solidFill>
                <a:latin typeface="Montserrat-Thin"/>
                <a:cs typeface="Montserrat-Thin"/>
              </a:rPr>
              <a:t> </a:t>
            </a:r>
            <a:r>
              <a:rPr lang="en-US" sz="2000" b="1" spc="-6" dirty="0">
                <a:solidFill>
                  <a:srgbClr val="FFFFFF"/>
                </a:solidFill>
                <a:latin typeface="Montserrat-Thin"/>
                <a:cs typeface="Montserrat-Thin"/>
              </a:rPr>
              <a:t>PLAYERS</a:t>
            </a:r>
            <a:endParaRPr lang="en-US" sz="2000" b="1" dirty="0">
              <a:latin typeface="Montserrat-Thin"/>
              <a:cs typeface="Montserrat-Thin"/>
            </a:endParaRPr>
          </a:p>
        </p:txBody>
      </p:sp>
      <p:sp>
        <p:nvSpPr>
          <p:cNvPr id="108" name="object 50">
            <a:extLst>
              <a:ext uri="{FF2B5EF4-FFF2-40B4-BE49-F238E27FC236}">
                <a16:creationId xmlns:a16="http://schemas.microsoft.com/office/drawing/2014/main" id="{7192A5F0-8846-56B3-E6DC-5B0131C61E79}"/>
              </a:ext>
            </a:extLst>
          </p:cNvPr>
          <p:cNvSpPr/>
          <p:nvPr/>
        </p:nvSpPr>
        <p:spPr>
          <a:xfrm>
            <a:off x="9668095" y="2847474"/>
            <a:ext cx="0" cy="401622"/>
          </a:xfrm>
          <a:custGeom>
            <a:avLst/>
            <a:gdLst/>
            <a:ahLst/>
            <a:cxnLst/>
            <a:rect l="l" t="t" r="r" b="b"/>
            <a:pathLst>
              <a:path h="662304">
                <a:moveTo>
                  <a:pt x="0" y="0"/>
                </a:moveTo>
                <a:lnTo>
                  <a:pt x="0" y="661750"/>
                </a:lnTo>
              </a:path>
            </a:pathLst>
          </a:custGeom>
          <a:ln w="33860">
            <a:solidFill>
              <a:srgbClr val="1C218E"/>
            </a:solidFill>
          </a:ln>
        </p:spPr>
        <p:txBody>
          <a:bodyPr wrap="square" lIns="0" tIns="0" rIns="0" bIns="0" rtlCol="0"/>
          <a:lstStyle/>
          <a:p>
            <a:endParaRPr sz="1092"/>
          </a:p>
        </p:txBody>
      </p:sp>
      <p:sp>
        <p:nvSpPr>
          <p:cNvPr id="115" name="Rectangle 114">
            <a:extLst>
              <a:ext uri="{FF2B5EF4-FFF2-40B4-BE49-F238E27FC236}">
                <a16:creationId xmlns:a16="http://schemas.microsoft.com/office/drawing/2014/main" id="{F78AB582-5165-E5C1-9354-949F7CB7DACA}"/>
              </a:ext>
            </a:extLst>
          </p:cNvPr>
          <p:cNvSpPr/>
          <p:nvPr/>
        </p:nvSpPr>
        <p:spPr>
          <a:xfrm>
            <a:off x="0" y="6795620"/>
            <a:ext cx="12192000" cy="623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115">
            <a:extLst>
              <a:ext uri="{FF2B5EF4-FFF2-40B4-BE49-F238E27FC236}">
                <a16:creationId xmlns:a16="http://schemas.microsoft.com/office/drawing/2014/main" id="{55CC19B1-82C0-C448-327C-8B886C0776A6}"/>
              </a:ext>
            </a:extLst>
          </p:cNvPr>
          <p:cNvSpPr/>
          <p:nvPr/>
        </p:nvSpPr>
        <p:spPr>
          <a:xfrm>
            <a:off x="7154333" y="6795620"/>
            <a:ext cx="5037667" cy="623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7C8AFD5B-9880-2B95-61D6-7FE3C2C78F52}"/>
              </a:ext>
            </a:extLst>
          </p:cNvPr>
          <p:cNvSpPr/>
          <p:nvPr/>
        </p:nvSpPr>
        <p:spPr>
          <a:xfrm>
            <a:off x="11198590" y="309826"/>
            <a:ext cx="550151" cy="523220"/>
          </a:xfrm>
          <a:prstGeom prst="rect">
            <a:avLst/>
          </a:prstGeom>
        </p:spPr>
        <p:txBody>
          <a:bodyPr wrap="square">
            <a:spAutoFit/>
          </a:bodyPr>
          <a:lstStyle/>
          <a:p>
            <a:r>
              <a:rPr lang="en-US" sz="2800" dirty="0">
                <a:solidFill>
                  <a:srgbClr val="FF0000"/>
                </a:solidFill>
              </a:rPr>
              <a:t>04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A1BA1F6B-1F6D-387C-2447-5AC1BA6607E4}"/>
              </a:ext>
            </a:extLst>
          </p:cNvPr>
          <p:cNvSpPr/>
          <p:nvPr/>
        </p:nvSpPr>
        <p:spPr>
          <a:xfrm>
            <a:off x="6689241" y="3166581"/>
            <a:ext cx="3729417" cy="369332"/>
          </a:xfrm>
          <a:prstGeom prst="rect">
            <a:avLst/>
          </a:prstGeom>
          <a:solidFill>
            <a:srgbClr val="FF7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M" sz="1092"/>
          </a:p>
        </p:txBody>
      </p:sp>
      <p:sp>
        <p:nvSpPr>
          <p:cNvPr id="18" name="Rectangle 17"/>
          <p:cNvSpPr/>
          <p:nvPr/>
        </p:nvSpPr>
        <p:spPr>
          <a:xfrm>
            <a:off x="3365650" y="2942039"/>
            <a:ext cx="1931448" cy="2720078"/>
          </a:xfrm>
          <a:prstGeom prst="rect">
            <a:avLst/>
          </a:prstGeom>
          <a:solidFill>
            <a:srgbClr val="EC2123"/>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F5755589-97E2-E39F-4F57-941A47A85552}"/>
              </a:ext>
            </a:extLst>
          </p:cNvPr>
          <p:cNvSpPr/>
          <p:nvPr/>
        </p:nvSpPr>
        <p:spPr>
          <a:xfrm>
            <a:off x="946447" y="2042456"/>
            <a:ext cx="1970636" cy="2169321"/>
          </a:xfrm>
          <a:prstGeom prst="rect">
            <a:avLst/>
          </a:prstGeom>
          <a:solidFill>
            <a:srgbClr val="FF75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dirty="0">
              <a:solidFill>
                <a:srgbClr val="F95600"/>
              </a:solidFill>
            </a:endParaRPr>
          </a:p>
        </p:txBody>
      </p:sp>
      <p:sp>
        <p:nvSpPr>
          <p:cNvPr id="40" name="Rectangle 39"/>
          <p:cNvSpPr/>
          <p:nvPr/>
        </p:nvSpPr>
        <p:spPr>
          <a:xfrm>
            <a:off x="3363976" y="2942039"/>
            <a:ext cx="1934796" cy="501377"/>
          </a:xfrm>
          <a:prstGeom prst="rect">
            <a:avLst/>
          </a:prstGeom>
          <a:solidFill>
            <a:srgbClr val="1C208E"/>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9" name="Rectangle 18"/>
          <p:cNvSpPr/>
          <p:nvPr/>
        </p:nvSpPr>
        <p:spPr>
          <a:xfrm>
            <a:off x="948121" y="2027013"/>
            <a:ext cx="1934796" cy="501560"/>
          </a:xfrm>
          <a:prstGeom prst="rect">
            <a:avLst/>
          </a:prstGeom>
          <a:solidFill>
            <a:srgbClr val="1C208E"/>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CB86FB-DB66-A5FD-84D8-56707507526C}"/>
              </a:ext>
            </a:extLst>
          </p:cNvPr>
          <p:cNvSpPr/>
          <p:nvPr/>
        </p:nvSpPr>
        <p:spPr>
          <a:xfrm>
            <a:off x="913954" y="2120704"/>
            <a:ext cx="2003129" cy="276999"/>
          </a:xfrm>
          <a:prstGeom prst="rect">
            <a:avLst/>
          </a:prstGeom>
        </p:spPr>
        <p:txBody>
          <a:bodyPr wrap="square">
            <a:spAutoFit/>
          </a:bodyPr>
          <a:lstStyle/>
          <a:p>
            <a:pPr marL="12065">
              <a:lnSpc>
                <a:spcPct val="100000"/>
              </a:lnSpc>
              <a:spcBef>
                <a:spcPts val="720"/>
              </a:spcBef>
              <a:tabLst>
                <a:tab pos="79375" algn="l"/>
              </a:tabLst>
            </a:pPr>
            <a:r>
              <a:rPr lang="en-US" sz="1200" b="1" dirty="0">
                <a:solidFill>
                  <a:schemeClr val="bg1"/>
                </a:solidFill>
                <a:latin typeface="Montserrat" panose="02000505000000020004" pitchFamily="2" charset="0"/>
              </a:rPr>
              <a:t>MINISTRY OF ENERGY</a:t>
            </a:r>
            <a:endParaRPr lang="en-GB" sz="1200" b="1" dirty="0">
              <a:solidFill>
                <a:schemeClr val="bg1"/>
              </a:solidFill>
              <a:latin typeface="Montserrat" panose="02000505000000020004" pitchFamily="2" charset="0"/>
              <a:cs typeface="Montserrat"/>
            </a:endParaRPr>
          </a:p>
        </p:txBody>
      </p:sp>
      <p:sp>
        <p:nvSpPr>
          <p:cNvPr id="35" name="Rectangle 34">
            <a:extLst>
              <a:ext uri="{FF2B5EF4-FFF2-40B4-BE49-F238E27FC236}">
                <a16:creationId xmlns:a16="http://schemas.microsoft.com/office/drawing/2014/main" id="{98CB86FB-DB66-A5FD-84D8-56707507526C}"/>
              </a:ext>
            </a:extLst>
          </p:cNvPr>
          <p:cNvSpPr/>
          <p:nvPr/>
        </p:nvSpPr>
        <p:spPr>
          <a:xfrm>
            <a:off x="3410971" y="2967400"/>
            <a:ext cx="1840807" cy="461665"/>
          </a:xfrm>
          <a:prstGeom prst="rect">
            <a:avLst/>
          </a:prstGeom>
        </p:spPr>
        <p:txBody>
          <a:bodyPr wrap="square">
            <a:spAutoFit/>
          </a:bodyPr>
          <a:lstStyle/>
          <a:p>
            <a:pPr marL="12065">
              <a:lnSpc>
                <a:spcPct val="100000"/>
              </a:lnSpc>
              <a:spcBef>
                <a:spcPts val="720"/>
              </a:spcBef>
              <a:tabLst>
                <a:tab pos="79375" algn="l"/>
              </a:tabLst>
            </a:pPr>
            <a:r>
              <a:rPr lang="en-US" sz="1200" b="1" dirty="0">
                <a:solidFill>
                  <a:schemeClr val="bg1"/>
                </a:solidFill>
                <a:latin typeface="Montserrat" panose="02000505000000020004" pitchFamily="2" charset="0"/>
              </a:rPr>
              <a:t>ENERGY Regulation BOARD (ERB)</a:t>
            </a:r>
            <a:endParaRPr lang="en-GB" sz="1200" b="1" dirty="0">
              <a:solidFill>
                <a:schemeClr val="bg1"/>
              </a:solidFill>
              <a:latin typeface="Montserrat" panose="02000505000000020004" pitchFamily="2" charset="0"/>
              <a:cs typeface="Montserrat"/>
            </a:endParaRPr>
          </a:p>
        </p:txBody>
      </p:sp>
      <p:sp>
        <p:nvSpPr>
          <p:cNvPr id="36" name="TextBox 35">
            <a:extLst>
              <a:ext uri="{FF2B5EF4-FFF2-40B4-BE49-F238E27FC236}">
                <a16:creationId xmlns:a16="http://schemas.microsoft.com/office/drawing/2014/main" id="{9BFC6356-85E4-4037-B733-5DF48246CCD4}"/>
              </a:ext>
            </a:extLst>
          </p:cNvPr>
          <p:cNvSpPr txBox="1"/>
          <p:nvPr/>
        </p:nvSpPr>
        <p:spPr>
          <a:xfrm>
            <a:off x="6689240" y="3616289"/>
            <a:ext cx="4368223" cy="1994905"/>
          </a:xfrm>
          <a:prstGeom prst="rect">
            <a:avLst/>
          </a:prstGeom>
          <a:noFill/>
        </p:spPr>
        <p:txBody>
          <a:bodyPr wrap="square" rtlCol="0">
            <a:spAutoFit/>
          </a:bodyPr>
          <a:lstStyle/>
          <a:p>
            <a:pPr marL="171450" indent="-171450">
              <a:lnSpc>
                <a:spcPct val="150000"/>
              </a:lnSpc>
              <a:buFontTx/>
              <a:buChar char="-"/>
            </a:pPr>
            <a:r>
              <a:rPr lang="en-US" sz="1400" b="1" dirty="0">
                <a:solidFill>
                  <a:schemeClr val="tx1">
                    <a:lumMod val="50000"/>
                    <a:lumOff val="50000"/>
                  </a:schemeClr>
                </a:solidFill>
                <a:latin typeface="Montserrat" pitchFamily="2" charset="77"/>
                <a:ea typeface="Roboto" pitchFamily="2" charset="0"/>
              </a:rPr>
              <a:t>Ministry of Local Government and Rural Development, Councils, Chiefs</a:t>
            </a:r>
          </a:p>
          <a:p>
            <a:pPr marL="171450" indent="-171450">
              <a:lnSpc>
                <a:spcPct val="150000"/>
              </a:lnSpc>
              <a:buFontTx/>
              <a:buChar char="-"/>
            </a:pPr>
            <a:r>
              <a:rPr lang="en-US" sz="1400" b="1" dirty="0">
                <a:solidFill>
                  <a:schemeClr val="tx1">
                    <a:lumMod val="50000"/>
                    <a:lumOff val="50000"/>
                  </a:schemeClr>
                </a:solidFill>
                <a:latin typeface="Montserrat" pitchFamily="2" charset="77"/>
                <a:ea typeface="Roboto" pitchFamily="2" charset="0"/>
              </a:rPr>
              <a:t>Ministry of Green Economy (ZEMA)</a:t>
            </a:r>
          </a:p>
          <a:p>
            <a:pPr marL="171450" indent="-171450">
              <a:lnSpc>
                <a:spcPct val="150000"/>
              </a:lnSpc>
              <a:buFontTx/>
              <a:buChar char="-"/>
            </a:pPr>
            <a:r>
              <a:rPr lang="en-US" sz="1400" b="1" dirty="0">
                <a:solidFill>
                  <a:schemeClr val="tx1">
                    <a:lumMod val="50000"/>
                    <a:lumOff val="50000"/>
                  </a:schemeClr>
                </a:solidFill>
                <a:latin typeface="Montserrat" pitchFamily="2" charset="77"/>
                <a:ea typeface="Roboto" pitchFamily="2" charset="0"/>
              </a:rPr>
              <a:t>Ministry of Water Development (WARMA)</a:t>
            </a:r>
          </a:p>
          <a:p>
            <a:pPr marL="171450" indent="-171450">
              <a:lnSpc>
                <a:spcPct val="150000"/>
              </a:lnSpc>
              <a:buFontTx/>
              <a:buChar char="-"/>
            </a:pPr>
            <a:r>
              <a:rPr lang="en-US" sz="1400" b="1" dirty="0">
                <a:solidFill>
                  <a:schemeClr val="tx1">
                    <a:lumMod val="50000"/>
                    <a:lumOff val="50000"/>
                  </a:schemeClr>
                </a:solidFill>
                <a:latin typeface="Montserrat" pitchFamily="2" charset="77"/>
                <a:ea typeface="Roboto" pitchFamily="2" charset="0"/>
              </a:rPr>
              <a:t>Ministry of Commerce Industry Trade and (ZDA</a:t>
            </a:r>
            <a:r>
              <a:rPr lang="en-US" sz="1400" dirty="0">
                <a:solidFill>
                  <a:schemeClr val="tx1">
                    <a:lumMod val="50000"/>
                    <a:lumOff val="50000"/>
                  </a:schemeClr>
                </a:solidFill>
                <a:latin typeface="Montserrat" pitchFamily="2" charset="77"/>
                <a:ea typeface="Roboto" pitchFamily="2" charset="0"/>
              </a:rPr>
              <a:t>)</a:t>
            </a:r>
          </a:p>
        </p:txBody>
      </p:sp>
      <p:sp>
        <p:nvSpPr>
          <p:cNvPr id="38" name="Rectangle 37">
            <a:extLst>
              <a:ext uri="{FF2B5EF4-FFF2-40B4-BE49-F238E27FC236}">
                <a16:creationId xmlns:a16="http://schemas.microsoft.com/office/drawing/2014/main" id="{98CB86FB-DB66-A5FD-84D8-56707507526C}"/>
              </a:ext>
            </a:extLst>
          </p:cNvPr>
          <p:cNvSpPr/>
          <p:nvPr/>
        </p:nvSpPr>
        <p:spPr>
          <a:xfrm>
            <a:off x="3385654" y="3622642"/>
            <a:ext cx="1820984" cy="2308324"/>
          </a:xfrm>
          <a:prstGeom prst="rect">
            <a:avLst/>
          </a:prstGeom>
        </p:spPr>
        <p:txBody>
          <a:bodyPr wrap="square">
            <a:spAutoFit/>
          </a:bodyPr>
          <a:lstStyle/>
          <a:p>
            <a:pPr marL="183515" indent="-171450">
              <a:lnSpc>
                <a:spcPct val="100000"/>
              </a:lnSpc>
              <a:spcBef>
                <a:spcPts val="720"/>
              </a:spcBef>
              <a:buFontTx/>
              <a:buChar char="-"/>
              <a:tabLst>
                <a:tab pos="79375" algn="l"/>
              </a:tabLst>
            </a:pPr>
            <a:r>
              <a:rPr lang="en-US" sz="1400" dirty="0">
                <a:solidFill>
                  <a:schemeClr val="bg1"/>
                </a:solidFill>
                <a:latin typeface="Montserrat" panose="02000505000000020004" pitchFamily="2" charset="0"/>
              </a:rPr>
              <a:t>Regulation </a:t>
            </a:r>
          </a:p>
          <a:p>
            <a:pPr marL="183515" indent="-171450">
              <a:lnSpc>
                <a:spcPct val="100000"/>
              </a:lnSpc>
              <a:spcBef>
                <a:spcPts val="720"/>
              </a:spcBef>
              <a:buFontTx/>
              <a:buChar char="-"/>
              <a:tabLst>
                <a:tab pos="79375" algn="l"/>
              </a:tabLst>
            </a:pPr>
            <a:r>
              <a:rPr lang="en-US" sz="1400" dirty="0">
                <a:solidFill>
                  <a:schemeClr val="bg1"/>
                </a:solidFill>
                <a:latin typeface="Montserrat" panose="02000505000000020004" pitchFamily="2" charset="0"/>
                <a:cs typeface="Montserrat"/>
              </a:rPr>
              <a:t>Standards</a:t>
            </a:r>
          </a:p>
          <a:p>
            <a:pPr marL="183515" indent="-171450">
              <a:lnSpc>
                <a:spcPct val="100000"/>
              </a:lnSpc>
              <a:spcBef>
                <a:spcPts val="720"/>
              </a:spcBef>
              <a:buFontTx/>
              <a:buChar char="-"/>
              <a:tabLst>
                <a:tab pos="79375" algn="l"/>
              </a:tabLst>
            </a:pPr>
            <a:r>
              <a:rPr lang="en-US" sz="1400" dirty="0">
                <a:solidFill>
                  <a:schemeClr val="bg1"/>
                </a:solidFill>
                <a:latin typeface="Montserrat" panose="02000505000000020004" pitchFamily="2" charset="0"/>
                <a:cs typeface="Montserrat"/>
              </a:rPr>
              <a:t>Enforcement</a:t>
            </a:r>
          </a:p>
          <a:p>
            <a:pPr marL="183515" indent="-171450">
              <a:lnSpc>
                <a:spcPct val="100000"/>
              </a:lnSpc>
              <a:spcBef>
                <a:spcPts val="720"/>
              </a:spcBef>
              <a:buFontTx/>
              <a:buChar char="-"/>
              <a:tabLst>
                <a:tab pos="79375" algn="l"/>
              </a:tabLst>
            </a:pPr>
            <a:r>
              <a:rPr lang="en-US" sz="1400" dirty="0">
                <a:solidFill>
                  <a:schemeClr val="bg1"/>
                </a:solidFill>
                <a:latin typeface="Montserrat" panose="02000505000000020004" pitchFamily="2" charset="0"/>
                <a:cs typeface="Montserrat"/>
              </a:rPr>
              <a:t>Prosecution</a:t>
            </a:r>
          </a:p>
          <a:p>
            <a:pPr marL="183515" indent="-171450">
              <a:lnSpc>
                <a:spcPct val="100000"/>
              </a:lnSpc>
              <a:spcBef>
                <a:spcPts val="720"/>
              </a:spcBef>
              <a:buFontTx/>
              <a:buChar char="-"/>
              <a:tabLst>
                <a:tab pos="79375" algn="l"/>
              </a:tabLst>
            </a:pPr>
            <a:r>
              <a:rPr lang="en-US" sz="1400" dirty="0">
                <a:solidFill>
                  <a:schemeClr val="bg1"/>
                </a:solidFill>
                <a:latin typeface="Montserrat" panose="02000505000000020004" pitchFamily="2" charset="0"/>
                <a:cs typeface="Montserrat"/>
              </a:rPr>
              <a:t>Public Awareness</a:t>
            </a:r>
          </a:p>
          <a:p>
            <a:pPr marL="183515" indent="-171450">
              <a:lnSpc>
                <a:spcPct val="100000"/>
              </a:lnSpc>
              <a:spcBef>
                <a:spcPts val="720"/>
              </a:spcBef>
              <a:buFontTx/>
              <a:buChar char="-"/>
              <a:tabLst>
                <a:tab pos="79375" algn="l"/>
              </a:tabLst>
            </a:pPr>
            <a:r>
              <a:rPr lang="en-US" sz="1400" dirty="0">
                <a:solidFill>
                  <a:schemeClr val="bg1"/>
                </a:solidFill>
                <a:latin typeface="Montserrat" panose="02000505000000020004" pitchFamily="2" charset="0"/>
                <a:cs typeface="Montserrat"/>
              </a:rPr>
              <a:t>Pricing</a:t>
            </a:r>
          </a:p>
          <a:p>
            <a:pPr marL="183515" indent="-171450">
              <a:lnSpc>
                <a:spcPct val="100000"/>
              </a:lnSpc>
              <a:spcBef>
                <a:spcPts val="720"/>
              </a:spcBef>
              <a:buFontTx/>
              <a:buChar char="-"/>
              <a:tabLst>
                <a:tab pos="79375" algn="l"/>
              </a:tabLst>
            </a:pPr>
            <a:endParaRPr lang="en-GB" sz="1100" dirty="0">
              <a:solidFill>
                <a:schemeClr val="bg1"/>
              </a:solidFill>
              <a:latin typeface="Montserrat" panose="02000505000000020004" pitchFamily="2" charset="0"/>
              <a:cs typeface="Montserrat"/>
            </a:endParaRPr>
          </a:p>
        </p:txBody>
      </p:sp>
      <p:sp>
        <p:nvSpPr>
          <p:cNvPr id="39" name="Rectangle 38">
            <a:extLst>
              <a:ext uri="{FF2B5EF4-FFF2-40B4-BE49-F238E27FC236}">
                <a16:creationId xmlns:a16="http://schemas.microsoft.com/office/drawing/2014/main" id="{98CB86FB-DB66-A5FD-84D8-56707507526C}"/>
              </a:ext>
            </a:extLst>
          </p:cNvPr>
          <p:cNvSpPr/>
          <p:nvPr/>
        </p:nvSpPr>
        <p:spPr>
          <a:xfrm>
            <a:off x="1005027" y="2616974"/>
            <a:ext cx="1820984" cy="1823576"/>
          </a:xfrm>
          <a:prstGeom prst="rect">
            <a:avLst/>
          </a:prstGeom>
        </p:spPr>
        <p:txBody>
          <a:bodyPr wrap="square">
            <a:spAutoFit/>
          </a:bodyPr>
          <a:lstStyle/>
          <a:p>
            <a:pPr marL="183515" indent="-171450">
              <a:lnSpc>
                <a:spcPct val="100000"/>
              </a:lnSpc>
              <a:spcBef>
                <a:spcPts val="720"/>
              </a:spcBef>
              <a:buFontTx/>
              <a:buChar char="-"/>
              <a:tabLst>
                <a:tab pos="79375" algn="l"/>
              </a:tabLst>
            </a:pPr>
            <a:r>
              <a:rPr lang="en-US" sz="1400" b="1" dirty="0">
                <a:solidFill>
                  <a:schemeClr val="bg1"/>
                </a:solidFill>
                <a:latin typeface="Montserrat" panose="02000505000000020004" pitchFamily="2" charset="0"/>
              </a:rPr>
              <a:t>NEP of 2019 </a:t>
            </a:r>
          </a:p>
          <a:p>
            <a:pPr marL="183515" indent="-171450">
              <a:lnSpc>
                <a:spcPct val="100000"/>
              </a:lnSpc>
              <a:spcBef>
                <a:spcPts val="720"/>
              </a:spcBef>
              <a:buFontTx/>
              <a:buChar char="-"/>
              <a:tabLst>
                <a:tab pos="79375" algn="l"/>
              </a:tabLst>
            </a:pPr>
            <a:r>
              <a:rPr lang="en-US" sz="1400" b="1" dirty="0">
                <a:solidFill>
                  <a:schemeClr val="bg1"/>
                </a:solidFill>
                <a:latin typeface="Montserrat" panose="02000505000000020004" pitchFamily="2" charset="0"/>
                <a:cs typeface="Montserrat"/>
              </a:rPr>
              <a:t>Electricity act No. 11 of 2019</a:t>
            </a:r>
          </a:p>
          <a:p>
            <a:pPr marL="183515" indent="-171450">
              <a:lnSpc>
                <a:spcPct val="100000"/>
              </a:lnSpc>
              <a:spcBef>
                <a:spcPts val="720"/>
              </a:spcBef>
              <a:buFontTx/>
              <a:buChar char="-"/>
              <a:tabLst>
                <a:tab pos="79375" algn="l"/>
              </a:tabLst>
            </a:pPr>
            <a:r>
              <a:rPr lang="en-US" sz="1400" b="1" dirty="0">
                <a:solidFill>
                  <a:schemeClr val="bg1"/>
                </a:solidFill>
                <a:latin typeface="Montserrat" panose="02000505000000020004" pitchFamily="2" charset="0"/>
                <a:cs typeface="Montserrat"/>
              </a:rPr>
              <a:t>Energy Regulation Act No. 12 of 2019</a:t>
            </a:r>
          </a:p>
          <a:p>
            <a:pPr marL="183515" indent="-171450">
              <a:lnSpc>
                <a:spcPct val="100000"/>
              </a:lnSpc>
              <a:spcBef>
                <a:spcPts val="720"/>
              </a:spcBef>
              <a:buFontTx/>
              <a:buChar char="-"/>
              <a:tabLst>
                <a:tab pos="79375" algn="l"/>
              </a:tabLst>
            </a:pPr>
            <a:endParaRPr lang="en-GB" sz="1100" dirty="0">
              <a:solidFill>
                <a:schemeClr val="bg1"/>
              </a:solidFill>
              <a:latin typeface="Montserrat" panose="02000505000000020004" pitchFamily="2" charset="0"/>
              <a:cs typeface="Montserrat"/>
            </a:endParaRPr>
          </a:p>
        </p:txBody>
      </p:sp>
      <p:sp>
        <p:nvSpPr>
          <p:cNvPr id="2" name="TextBox 1"/>
          <p:cNvSpPr txBox="1"/>
          <p:nvPr/>
        </p:nvSpPr>
        <p:spPr>
          <a:xfrm>
            <a:off x="6765800" y="3171160"/>
            <a:ext cx="3541982" cy="369332"/>
          </a:xfrm>
          <a:prstGeom prst="rect">
            <a:avLst/>
          </a:prstGeom>
          <a:noFill/>
        </p:spPr>
        <p:txBody>
          <a:bodyPr wrap="square" rtlCol="0">
            <a:spAutoFit/>
          </a:bodyPr>
          <a:lstStyle/>
          <a:p>
            <a:r>
              <a:rPr lang="en-US" b="1" dirty="0">
                <a:solidFill>
                  <a:schemeClr val="bg1"/>
                </a:solidFill>
                <a:latin typeface="Montserrat" pitchFamily="2" charset="0"/>
              </a:rPr>
              <a:t>OTHER COLLABORATORS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6821" y="1447341"/>
            <a:ext cx="1637287" cy="558166"/>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5654" y="2363796"/>
            <a:ext cx="1043710" cy="484882"/>
          </a:xfrm>
          <a:prstGeom prst="rect">
            <a:avLst/>
          </a:prstGeom>
        </p:spPr>
      </p:pic>
      <p:cxnSp>
        <p:nvCxnSpPr>
          <p:cNvPr id="67" name="Straight Connector 66"/>
          <p:cNvCxnSpPr>
            <a:cxnSpLocks/>
          </p:cNvCxnSpPr>
          <p:nvPr/>
        </p:nvCxnSpPr>
        <p:spPr>
          <a:xfrm>
            <a:off x="1896947" y="4211777"/>
            <a:ext cx="0" cy="1662795"/>
          </a:xfrm>
          <a:prstGeom prst="line">
            <a:avLst/>
          </a:prstGeom>
          <a:ln w="190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1896947" y="5874572"/>
            <a:ext cx="2434427" cy="0"/>
          </a:xfrm>
          <a:prstGeom prst="line">
            <a:avLst/>
          </a:prstGeom>
          <a:ln w="190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4331374" y="5662119"/>
            <a:ext cx="0" cy="212453"/>
          </a:xfrm>
          <a:prstGeom prst="line">
            <a:avLst/>
          </a:prstGeom>
          <a:ln w="190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27" name="Rounded Rectangle 26">
            <a:extLst>
              <a:ext uri="{FF2B5EF4-FFF2-40B4-BE49-F238E27FC236}">
                <a16:creationId xmlns:a16="http://schemas.microsoft.com/office/drawing/2014/main" id="{C55CFC84-EA0A-8A99-1BBA-C211E3076F5B}"/>
              </a:ext>
            </a:extLst>
          </p:cNvPr>
          <p:cNvSpPr/>
          <p:nvPr/>
        </p:nvSpPr>
        <p:spPr>
          <a:xfrm>
            <a:off x="3491288" y="665486"/>
            <a:ext cx="5209424" cy="530578"/>
          </a:xfrm>
          <a:prstGeom prst="roundRect">
            <a:avLst/>
          </a:prstGeom>
          <a:solidFill>
            <a:srgbClr val="1C20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28" name="TextBox 27">
            <a:extLst>
              <a:ext uri="{FF2B5EF4-FFF2-40B4-BE49-F238E27FC236}">
                <a16:creationId xmlns:a16="http://schemas.microsoft.com/office/drawing/2014/main" id="{5C653FC8-20B8-FAA3-0AD5-5F20E1D8FA6B}"/>
              </a:ext>
            </a:extLst>
          </p:cNvPr>
          <p:cNvSpPr txBox="1"/>
          <p:nvPr/>
        </p:nvSpPr>
        <p:spPr>
          <a:xfrm>
            <a:off x="4096584" y="724263"/>
            <a:ext cx="3998832" cy="400110"/>
          </a:xfrm>
          <a:prstGeom prst="rect">
            <a:avLst/>
          </a:prstGeom>
          <a:noFill/>
        </p:spPr>
        <p:txBody>
          <a:bodyPr wrap="square" rtlCol="0">
            <a:spAutoFit/>
          </a:bodyPr>
          <a:lstStyle/>
          <a:p>
            <a:r>
              <a:rPr lang="en-GB" sz="2000" b="1" spc="-20" dirty="0">
                <a:solidFill>
                  <a:schemeClr val="bg1"/>
                </a:solidFill>
                <a:latin typeface="Montserrat" pitchFamily="2" charset="77"/>
                <a:cs typeface="Poppins Medium" panose="00000600000000000000" pitchFamily="2" charset="0"/>
              </a:rPr>
              <a:t>REGULATORY FRAMEWORK</a:t>
            </a:r>
            <a:endParaRPr lang="en-US" sz="2000" b="1" dirty="0">
              <a:solidFill>
                <a:schemeClr val="bg1"/>
              </a:solidFill>
              <a:latin typeface="Montserrat" pitchFamily="2" charset="77"/>
              <a:cs typeface="Poppins Medium" panose="00000600000000000000" pitchFamily="2" charset="0"/>
            </a:endParaRPr>
          </a:p>
        </p:txBody>
      </p:sp>
      <p:sp>
        <p:nvSpPr>
          <p:cNvPr id="30" name="Rectangle 29">
            <a:extLst>
              <a:ext uri="{FF2B5EF4-FFF2-40B4-BE49-F238E27FC236}">
                <a16:creationId xmlns:a16="http://schemas.microsoft.com/office/drawing/2014/main" id="{78B1159B-05AF-019B-125B-196EA0DFAE0A}"/>
              </a:ext>
            </a:extLst>
          </p:cNvPr>
          <p:cNvSpPr/>
          <p:nvPr/>
        </p:nvSpPr>
        <p:spPr>
          <a:xfrm>
            <a:off x="0" y="6795620"/>
            <a:ext cx="12192000" cy="623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ABD06977-ECB8-7EC6-DCEF-7B7B98A45802}"/>
              </a:ext>
            </a:extLst>
          </p:cNvPr>
          <p:cNvSpPr/>
          <p:nvPr/>
        </p:nvSpPr>
        <p:spPr>
          <a:xfrm>
            <a:off x="7154333" y="6795620"/>
            <a:ext cx="5037667" cy="623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70B86CC4-80C0-A5D4-A5D0-3E63A4CD0CBD}"/>
              </a:ext>
            </a:extLst>
          </p:cNvPr>
          <p:cNvSpPr/>
          <p:nvPr/>
        </p:nvSpPr>
        <p:spPr>
          <a:xfrm>
            <a:off x="11198590" y="309826"/>
            <a:ext cx="550151" cy="523220"/>
          </a:xfrm>
          <a:prstGeom prst="rect">
            <a:avLst/>
          </a:prstGeom>
        </p:spPr>
        <p:txBody>
          <a:bodyPr wrap="square">
            <a:spAutoFit/>
          </a:bodyPr>
          <a:lstStyle/>
          <a:p>
            <a:r>
              <a:rPr lang="en-US" sz="2800" dirty="0">
                <a:solidFill>
                  <a:srgbClr val="FF0000"/>
                </a:solidFill>
              </a:rPr>
              <a:t>05</a:t>
            </a:r>
          </a:p>
        </p:txBody>
      </p:sp>
    </p:spTree>
    <p:extLst>
      <p:ext uri="{BB962C8B-B14F-4D97-AF65-F5344CB8AC3E}">
        <p14:creationId xmlns:p14="http://schemas.microsoft.com/office/powerpoint/2010/main" val="3347832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up)">
                                      <p:cBhvr>
                                        <p:cTn id="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2000" cy="1545562"/>
          </a:xfrm>
        </p:spPr>
        <p:txBody>
          <a:bodyPr>
            <a:normAutofit fontScale="90000"/>
          </a:bodyPr>
          <a:lstStyle/>
          <a:p>
            <a:pPr algn="ctr"/>
            <a:r>
              <a:rPr lang="en-US" sz="5400" b="1" dirty="0">
                <a:solidFill>
                  <a:schemeClr val="accent1">
                    <a:lumMod val="75000"/>
                  </a:schemeClr>
                </a:solidFill>
                <a:latin typeface="Aharoni" panose="02010803020104030203" pitchFamily="2" charset="-79"/>
                <a:cs typeface="Aharoni" panose="02010803020104030203" pitchFamily="2" charset="-79"/>
              </a:rPr>
              <a:t>												06   </a:t>
            </a:r>
            <a:br>
              <a:rPr lang="en-US" sz="5400" b="1" dirty="0">
                <a:solidFill>
                  <a:schemeClr val="accent1">
                    <a:lumMod val="75000"/>
                  </a:schemeClr>
                </a:solidFill>
                <a:latin typeface="Aharoni" panose="02010803020104030203" pitchFamily="2" charset="-79"/>
                <a:cs typeface="Aharoni" panose="02010803020104030203" pitchFamily="2" charset="-79"/>
              </a:rPr>
            </a:br>
            <a:r>
              <a:rPr lang="en-US" sz="5400" b="1" dirty="0">
                <a:solidFill>
                  <a:schemeClr val="accent1">
                    <a:lumMod val="75000"/>
                  </a:schemeClr>
                </a:solidFill>
                <a:latin typeface="Aharoni" panose="02010803020104030203" pitchFamily="2" charset="-79"/>
                <a:cs typeface="Aharoni" panose="02010803020104030203" pitchFamily="2" charset="-79"/>
              </a:rPr>
              <a:t>LEGACY ISSUES</a:t>
            </a:r>
          </a:p>
        </p:txBody>
      </p:sp>
      <p:sp>
        <p:nvSpPr>
          <p:cNvPr id="3" name="Content Placeholder 2"/>
          <p:cNvSpPr>
            <a:spLocks noGrp="1"/>
          </p:cNvSpPr>
          <p:nvPr>
            <p:ph idx="1"/>
          </p:nvPr>
        </p:nvSpPr>
        <p:spPr>
          <a:xfrm>
            <a:off x="838200" y="1910687"/>
            <a:ext cx="10515600" cy="4266277"/>
          </a:xfrm>
        </p:spPr>
        <p:txBody>
          <a:bodyPr>
            <a:normAutofit/>
          </a:bodyPr>
          <a:lstStyle/>
          <a:p>
            <a:endParaRPr lang="en-US" dirty="0"/>
          </a:p>
          <a:p>
            <a:pPr marL="457200" lvl="1" indent="0" algn="just">
              <a:buNone/>
            </a:pPr>
            <a:endParaRPr lang="en-US" sz="12800" dirty="0"/>
          </a:p>
          <a:p>
            <a:pPr>
              <a:buFont typeface="Wingdings" panose="05000000000000000000" pitchFamily="2" charset="2"/>
              <a:buChar char="q"/>
            </a:pPr>
            <a:endParaRPr lang="en-US" dirty="0"/>
          </a:p>
          <a:p>
            <a:pPr lvl="1">
              <a:buFont typeface="Wingdings" panose="05000000000000000000" pitchFamily="2" charset="2"/>
              <a:buChar char="q"/>
            </a:pPr>
            <a:endParaRPr lang="en-US" dirty="0"/>
          </a:p>
          <a:p>
            <a:pPr marL="457200" lvl="1" indent="0">
              <a:buNone/>
            </a:pPr>
            <a:endParaRPr lang="en-US" dirty="0"/>
          </a:p>
          <a:p>
            <a:pPr marL="0" indent="0">
              <a:buNone/>
            </a:pPr>
            <a:r>
              <a:rPr lang="en-US" dirty="0"/>
              <a:t>	</a:t>
            </a:r>
          </a:p>
          <a:p>
            <a:pPr marL="0" indent="0">
              <a:buNone/>
            </a:pPr>
            <a:endParaRPr lang="en-US" dirty="0"/>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133350" y="365125"/>
            <a:ext cx="1995701" cy="1122481"/>
          </a:xfrm>
          <a:prstGeom prst="rect">
            <a:avLst/>
          </a:prstGeom>
        </p:spPr>
      </p:pic>
      <p:sp>
        <p:nvSpPr>
          <p:cNvPr id="6" name="TextBox 5">
            <a:extLst>
              <a:ext uri="{FF2B5EF4-FFF2-40B4-BE49-F238E27FC236}">
                <a16:creationId xmlns:a16="http://schemas.microsoft.com/office/drawing/2014/main" id="{28185447-27B2-267D-C2F1-57A91EA880C6}"/>
              </a:ext>
            </a:extLst>
          </p:cNvPr>
          <p:cNvSpPr txBox="1"/>
          <p:nvPr/>
        </p:nvSpPr>
        <p:spPr>
          <a:xfrm>
            <a:off x="0" y="1166843"/>
            <a:ext cx="12058650" cy="5509200"/>
          </a:xfrm>
          <a:prstGeom prst="rect">
            <a:avLst/>
          </a:prstGeom>
          <a:noFill/>
        </p:spPr>
        <p:txBody>
          <a:bodyPr wrap="square">
            <a:spAutoFit/>
          </a:bodyPr>
          <a:lstStyle/>
          <a:p>
            <a:endParaRPr lang="en-US" dirty="0"/>
          </a:p>
          <a:p>
            <a:endParaRPr lang="en-US" dirty="0"/>
          </a:p>
          <a:p>
            <a:endParaRPr lang="en-US" dirty="0"/>
          </a:p>
          <a:p>
            <a:endParaRPr lang="en-US" dirty="0"/>
          </a:p>
          <a:p>
            <a:pPr marL="514350" indent="-514350">
              <a:buFont typeface="+mj-lt"/>
              <a:buAutoNum type="arabicPeriod"/>
            </a:pPr>
            <a:r>
              <a:rPr lang="en-US" sz="2800" b="1" dirty="0"/>
              <a:t>Inadequate capacity, infrastructure </a:t>
            </a:r>
          </a:p>
          <a:p>
            <a:pPr marL="514350" indent="-514350">
              <a:buFont typeface="+mj-lt"/>
              <a:buAutoNum type="arabicPeriod"/>
            </a:pPr>
            <a:r>
              <a:rPr lang="en-US" sz="2800" b="1" dirty="0"/>
              <a:t>Inability to diversify the energy mix</a:t>
            </a:r>
          </a:p>
          <a:p>
            <a:pPr marL="514350" indent="-514350">
              <a:buFont typeface="+mj-lt"/>
              <a:buAutoNum type="arabicPeriod"/>
            </a:pPr>
            <a:r>
              <a:rPr lang="en-US" sz="2800" b="1" dirty="0"/>
              <a:t>Inadequate incentives to attract new investment </a:t>
            </a:r>
          </a:p>
          <a:p>
            <a:r>
              <a:rPr lang="en-US" sz="2800" b="1" dirty="0"/>
              <a:t>4.   Policy and regulatory framework issues e.g. lengthy &amp; cumbersome approval </a:t>
            </a:r>
          </a:p>
          <a:p>
            <a:r>
              <a:rPr lang="en-US" sz="2800" b="1" dirty="0"/>
              <a:t>      journey </a:t>
            </a:r>
          </a:p>
          <a:p>
            <a:r>
              <a:rPr lang="en-US" sz="2800" b="1" dirty="0"/>
              <a:t>5.   Low electricity access rate especially rural areas  </a:t>
            </a:r>
          </a:p>
          <a:p>
            <a:pPr marL="514350" indent="-514350">
              <a:buAutoNum type="arabicPeriod" startAt="6"/>
            </a:pPr>
            <a:r>
              <a:rPr lang="en-US" sz="2800" b="1" dirty="0"/>
              <a:t>Implementation challenges of NDPs</a:t>
            </a:r>
          </a:p>
          <a:p>
            <a:pPr marL="514350" indent="-514350">
              <a:buAutoNum type="arabicPeriod" startAt="6"/>
            </a:pPr>
            <a:r>
              <a:rPr lang="en-US" sz="2800" b="1" dirty="0"/>
              <a:t>Inadequate technical skills, installations of RE, assembly </a:t>
            </a:r>
            <a:r>
              <a:rPr lang="en-US" sz="2800" b="1" dirty="0" err="1"/>
              <a:t>etc</a:t>
            </a:r>
            <a:r>
              <a:rPr lang="en-US" sz="2800" b="1" dirty="0"/>
              <a:t>, TEVETA</a:t>
            </a:r>
          </a:p>
          <a:p>
            <a:pPr marL="514350" indent="-514350">
              <a:buAutoNum type="arabicPeriod" startAt="6"/>
            </a:pPr>
            <a:r>
              <a:rPr lang="en-US" sz="2800" b="1" dirty="0"/>
              <a:t>Over dependence on hydro electricity &amp; biomass</a:t>
            </a:r>
          </a:p>
          <a:p>
            <a:r>
              <a:rPr lang="en-US" sz="2800" b="1" dirty="0"/>
              <a:t>So, What is the problem?</a:t>
            </a:r>
          </a:p>
        </p:txBody>
      </p:sp>
    </p:spTree>
    <p:extLst>
      <p:ext uri="{BB962C8B-B14F-4D97-AF65-F5344CB8AC3E}">
        <p14:creationId xmlns:p14="http://schemas.microsoft.com/office/powerpoint/2010/main" val="3249582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2000" cy="1545562"/>
          </a:xfrm>
        </p:spPr>
        <p:txBody>
          <a:bodyPr>
            <a:normAutofit fontScale="90000"/>
          </a:bodyPr>
          <a:lstStyle/>
          <a:p>
            <a:pPr algn="ctr"/>
            <a:r>
              <a:rPr lang="en-US" sz="5400" b="1" dirty="0">
                <a:solidFill>
                  <a:schemeClr val="accent1">
                    <a:lumMod val="75000"/>
                  </a:schemeClr>
                </a:solidFill>
                <a:latin typeface="Aharoni" panose="02010803020104030203" pitchFamily="2" charset="-79"/>
                <a:cs typeface="Aharoni" panose="02010803020104030203" pitchFamily="2" charset="-79"/>
              </a:rPr>
              <a:t>												07     </a:t>
            </a:r>
            <a:br>
              <a:rPr lang="en-US" sz="5400" b="1" dirty="0">
                <a:solidFill>
                  <a:schemeClr val="accent1">
                    <a:lumMod val="75000"/>
                  </a:schemeClr>
                </a:solidFill>
                <a:latin typeface="Aharoni" panose="02010803020104030203" pitchFamily="2" charset="-79"/>
                <a:cs typeface="Aharoni" panose="02010803020104030203" pitchFamily="2" charset="-79"/>
              </a:rPr>
            </a:br>
            <a:r>
              <a:rPr lang="en-US" sz="5400" b="1" dirty="0">
                <a:solidFill>
                  <a:schemeClr val="accent1">
                    <a:lumMod val="75000"/>
                  </a:schemeClr>
                </a:solidFill>
                <a:latin typeface="Aharoni" panose="02010803020104030203" pitchFamily="2" charset="-79"/>
                <a:cs typeface="Aharoni" panose="02010803020104030203" pitchFamily="2" charset="-79"/>
              </a:rPr>
              <a:t>ENERGY TRILEMMA</a:t>
            </a:r>
          </a:p>
        </p:txBody>
      </p:sp>
      <p:sp>
        <p:nvSpPr>
          <p:cNvPr id="3" name="Content Placeholder 2"/>
          <p:cNvSpPr>
            <a:spLocks noGrp="1"/>
          </p:cNvSpPr>
          <p:nvPr>
            <p:ph idx="1"/>
          </p:nvPr>
        </p:nvSpPr>
        <p:spPr>
          <a:xfrm>
            <a:off x="838200" y="1910687"/>
            <a:ext cx="10515600" cy="4266277"/>
          </a:xfrm>
        </p:spPr>
        <p:txBody>
          <a:bodyPr>
            <a:normAutofit/>
          </a:bodyPr>
          <a:lstStyle/>
          <a:p>
            <a:endParaRPr lang="en-US" dirty="0"/>
          </a:p>
          <a:p>
            <a:pPr marL="457200" lvl="1" indent="0" algn="just">
              <a:buNone/>
            </a:pPr>
            <a:endParaRPr lang="en-US" sz="12800" dirty="0"/>
          </a:p>
          <a:p>
            <a:pPr>
              <a:buFont typeface="Wingdings" panose="05000000000000000000" pitchFamily="2" charset="2"/>
              <a:buChar char="q"/>
            </a:pPr>
            <a:endParaRPr lang="en-US" dirty="0"/>
          </a:p>
          <a:p>
            <a:pPr lvl="1">
              <a:buFont typeface="Wingdings" panose="05000000000000000000" pitchFamily="2" charset="2"/>
              <a:buChar char="q"/>
            </a:pPr>
            <a:endParaRPr lang="en-US" dirty="0"/>
          </a:p>
          <a:p>
            <a:pPr marL="457200" lvl="1" indent="0">
              <a:buNone/>
            </a:pPr>
            <a:endParaRPr lang="en-US" dirty="0"/>
          </a:p>
          <a:p>
            <a:pPr marL="0" indent="0">
              <a:buNone/>
            </a:pPr>
            <a:r>
              <a:rPr lang="en-US" dirty="0"/>
              <a:t>	</a:t>
            </a:r>
          </a:p>
          <a:p>
            <a:pPr marL="0" indent="0">
              <a:buNone/>
            </a:pPr>
            <a:endParaRPr lang="en-US" dirty="0"/>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133350" y="365125"/>
            <a:ext cx="1995701" cy="1122481"/>
          </a:xfrm>
          <a:prstGeom prst="rect">
            <a:avLst/>
          </a:prstGeom>
        </p:spPr>
      </p:pic>
      <p:sp>
        <p:nvSpPr>
          <p:cNvPr id="6" name="TextBox 5">
            <a:extLst>
              <a:ext uri="{FF2B5EF4-FFF2-40B4-BE49-F238E27FC236}">
                <a16:creationId xmlns:a16="http://schemas.microsoft.com/office/drawing/2014/main" id="{8A2EB684-4640-0566-5ADB-3EA5B9C77DA7}"/>
              </a:ext>
            </a:extLst>
          </p:cNvPr>
          <p:cNvSpPr txBox="1"/>
          <p:nvPr/>
        </p:nvSpPr>
        <p:spPr>
          <a:xfrm>
            <a:off x="0" y="1305342"/>
            <a:ext cx="12192000" cy="4401205"/>
          </a:xfrm>
          <a:prstGeom prst="rect">
            <a:avLst/>
          </a:prstGeom>
          <a:noFill/>
        </p:spPr>
        <p:txBody>
          <a:bodyPr wrap="square">
            <a:spAutoFit/>
          </a:bodyPr>
          <a:lstStyle/>
          <a:p>
            <a:endParaRPr lang="en-US" dirty="0"/>
          </a:p>
          <a:p>
            <a:endParaRPr lang="en-US" dirty="0"/>
          </a:p>
          <a:p>
            <a:r>
              <a:rPr lang="en-US" sz="2400" b="1" i="1" dirty="0"/>
              <a:t>WE ARE TRAPPED IN AN ENERGY TRILLEMMA</a:t>
            </a:r>
          </a:p>
          <a:p>
            <a:endParaRPr lang="en-US" sz="2400" b="1" dirty="0"/>
          </a:p>
          <a:p>
            <a:r>
              <a:rPr lang="en-US" sz="2800" b="1" dirty="0"/>
              <a:t>Like many African countries we are trapped in an energy trilemma.  The Energy Trilemma is defined as the need to find balance between energy reliability, affordability, and sustainability and its impact on everyday lives. </a:t>
            </a:r>
          </a:p>
          <a:p>
            <a:r>
              <a:rPr lang="en-US" sz="2800" b="1" dirty="0"/>
              <a:t>1.	Energy security (Obsolete equipment, undiversified, low investment)</a:t>
            </a:r>
          </a:p>
          <a:p>
            <a:r>
              <a:rPr lang="en-US" sz="2800" b="1" dirty="0"/>
              <a:t>2.	Energy sustainability (environmental considerations)</a:t>
            </a:r>
          </a:p>
          <a:p>
            <a:r>
              <a:rPr lang="en-US" sz="2800" b="1" dirty="0"/>
              <a:t>3.	Energy affordability (issue of tariffs) </a:t>
            </a:r>
          </a:p>
          <a:p>
            <a:r>
              <a:rPr lang="en-US" sz="2800" b="1" dirty="0"/>
              <a:t>Not easy to strike a balance to achieve net zero </a:t>
            </a:r>
          </a:p>
        </p:txBody>
      </p:sp>
    </p:spTree>
    <p:extLst>
      <p:ext uri="{BB962C8B-B14F-4D97-AF65-F5344CB8AC3E}">
        <p14:creationId xmlns:p14="http://schemas.microsoft.com/office/powerpoint/2010/main" val="7675244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F59EEAC3-33EE-5F4C-6CC8-FFFE0A0646F6}"/>
              </a:ext>
            </a:extLst>
          </p:cNvPr>
          <p:cNvSpPr/>
          <p:nvPr/>
        </p:nvSpPr>
        <p:spPr>
          <a:xfrm>
            <a:off x="0" y="0"/>
            <a:ext cx="12192000"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474701" y="2516005"/>
            <a:ext cx="3076470" cy="307647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p:cNvSpPr/>
          <p:nvPr/>
        </p:nvSpPr>
        <p:spPr>
          <a:xfrm>
            <a:off x="4410386" y="1672672"/>
            <a:ext cx="3105264" cy="634552"/>
          </a:xfrm>
          <a:prstGeom prst="roundRect">
            <a:avLst>
              <a:gd name="adj" fmla="val 50000"/>
            </a:avLst>
          </a:prstGeom>
          <a:solidFill>
            <a:srgbClr val="002060"/>
          </a:solidFill>
          <a:ln>
            <a:noFill/>
          </a:ln>
          <a:effectLst>
            <a:outerShdw blurRad="381000" dist="1905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5696888" y="2165303"/>
            <a:ext cx="532261" cy="53226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390510" y="4675213"/>
            <a:ext cx="532261" cy="53226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7184855" y="4624067"/>
            <a:ext cx="532261" cy="53226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9BFC6356-85E4-4037-B733-5DF48246CCD4}"/>
              </a:ext>
            </a:extLst>
          </p:cNvPr>
          <p:cNvSpPr txBox="1"/>
          <p:nvPr/>
        </p:nvSpPr>
        <p:spPr>
          <a:xfrm>
            <a:off x="4762853" y="1701168"/>
            <a:ext cx="2400330" cy="419987"/>
          </a:xfrm>
          <a:prstGeom prst="rect">
            <a:avLst/>
          </a:prstGeom>
          <a:noFill/>
        </p:spPr>
        <p:txBody>
          <a:bodyPr wrap="square" rtlCol="0">
            <a:spAutoFit/>
          </a:bodyPr>
          <a:lstStyle/>
          <a:p>
            <a:pPr algn="ctr">
              <a:lnSpc>
                <a:spcPct val="150000"/>
              </a:lnSpc>
            </a:pPr>
            <a:r>
              <a:rPr lang="en-US" sz="1600" b="1" dirty="0">
                <a:solidFill>
                  <a:schemeClr val="bg1"/>
                </a:solidFill>
                <a:latin typeface="Montserrat" pitchFamily="2" charset="77"/>
                <a:ea typeface="Roboto" pitchFamily="2" charset="0"/>
              </a:rPr>
              <a:t>ENERGY SECURITY</a:t>
            </a:r>
          </a:p>
        </p:txBody>
      </p:sp>
      <p:sp>
        <p:nvSpPr>
          <p:cNvPr id="25" name="Rectangle 24">
            <a:extLst>
              <a:ext uri="{FF2B5EF4-FFF2-40B4-BE49-F238E27FC236}">
                <a16:creationId xmlns:a16="http://schemas.microsoft.com/office/drawing/2014/main" id="{6B82DF95-C70E-5DB2-CAB6-8E26A022B129}"/>
              </a:ext>
            </a:extLst>
          </p:cNvPr>
          <p:cNvSpPr/>
          <p:nvPr/>
        </p:nvSpPr>
        <p:spPr>
          <a:xfrm flipV="1">
            <a:off x="1" y="6814663"/>
            <a:ext cx="12192000" cy="18257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ed Rectangle 38"/>
          <p:cNvSpPr/>
          <p:nvPr/>
        </p:nvSpPr>
        <p:spPr>
          <a:xfrm>
            <a:off x="7578141" y="4572921"/>
            <a:ext cx="3105264" cy="634552"/>
          </a:xfrm>
          <a:prstGeom prst="roundRect">
            <a:avLst>
              <a:gd name="adj" fmla="val 50000"/>
            </a:avLst>
          </a:prstGeom>
          <a:solidFill>
            <a:srgbClr val="002060"/>
          </a:solidFill>
          <a:ln>
            <a:noFill/>
          </a:ln>
          <a:effectLst>
            <a:outerShdw blurRad="381000" dist="1905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0" name="TextBox 39">
            <a:extLst>
              <a:ext uri="{FF2B5EF4-FFF2-40B4-BE49-F238E27FC236}">
                <a16:creationId xmlns:a16="http://schemas.microsoft.com/office/drawing/2014/main" id="{9BFC6356-85E4-4037-B733-5DF48246CCD4}"/>
              </a:ext>
            </a:extLst>
          </p:cNvPr>
          <p:cNvSpPr txBox="1"/>
          <p:nvPr/>
        </p:nvSpPr>
        <p:spPr>
          <a:xfrm>
            <a:off x="7578140" y="4659214"/>
            <a:ext cx="2935931" cy="461665"/>
          </a:xfrm>
          <a:prstGeom prst="rect">
            <a:avLst/>
          </a:prstGeom>
          <a:noFill/>
        </p:spPr>
        <p:txBody>
          <a:bodyPr wrap="square" rtlCol="0">
            <a:spAutoFit/>
          </a:bodyPr>
          <a:lstStyle/>
          <a:p>
            <a:pPr algn="ctr"/>
            <a:r>
              <a:rPr lang="en-US" sz="1200" b="1" dirty="0">
                <a:solidFill>
                  <a:schemeClr val="bg1"/>
                </a:solidFill>
                <a:latin typeface="Montserrat" pitchFamily="2" charset="77"/>
                <a:ea typeface="Roboto" pitchFamily="2" charset="0"/>
              </a:rPr>
              <a:t>ENVIRONMENTAL SUSTAINABILITY</a:t>
            </a:r>
            <a:endParaRPr lang="en-US" sz="1400" b="1" dirty="0">
              <a:solidFill>
                <a:schemeClr val="bg1"/>
              </a:solidFill>
              <a:latin typeface="Montserrat" pitchFamily="2" charset="77"/>
              <a:ea typeface="Roboto" pitchFamily="2" charset="0"/>
            </a:endParaRPr>
          </a:p>
        </p:txBody>
      </p:sp>
      <p:sp>
        <p:nvSpPr>
          <p:cNvPr id="41" name="TextBox 40">
            <a:extLst>
              <a:ext uri="{FF2B5EF4-FFF2-40B4-BE49-F238E27FC236}">
                <a16:creationId xmlns:a16="http://schemas.microsoft.com/office/drawing/2014/main" id="{9BFC6356-85E4-4037-B733-5DF48246CCD4}"/>
              </a:ext>
            </a:extLst>
          </p:cNvPr>
          <p:cNvSpPr txBox="1"/>
          <p:nvPr/>
        </p:nvSpPr>
        <p:spPr>
          <a:xfrm>
            <a:off x="4654168" y="3450195"/>
            <a:ext cx="2717537" cy="954107"/>
          </a:xfrm>
          <a:prstGeom prst="rect">
            <a:avLst/>
          </a:prstGeom>
          <a:noFill/>
        </p:spPr>
        <p:txBody>
          <a:bodyPr wrap="square" rtlCol="0">
            <a:spAutoFit/>
          </a:bodyPr>
          <a:lstStyle/>
          <a:p>
            <a:pPr algn="ctr"/>
            <a:r>
              <a:rPr lang="en-US" sz="2800" b="1" dirty="0">
                <a:solidFill>
                  <a:srgbClr val="002060"/>
                </a:solidFill>
                <a:latin typeface="Montserrat" pitchFamily="2" charset="0"/>
                <a:ea typeface="Roboto" pitchFamily="2" charset="0"/>
              </a:rPr>
              <a:t>STUCK IN THE MIDDLE</a:t>
            </a:r>
          </a:p>
        </p:txBody>
      </p:sp>
      <p:sp>
        <p:nvSpPr>
          <p:cNvPr id="43" name="Rounded Rectangle 42"/>
          <p:cNvSpPr/>
          <p:nvPr/>
        </p:nvSpPr>
        <p:spPr>
          <a:xfrm>
            <a:off x="1395917" y="4624067"/>
            <a:ext cx="3105264" cy="634552"/>
          </a:xfrm>
          <a:prstGeom prst="roundRect">
            <a:avLst>
              <a:gd name="adj" fmla="val 50000"/>
            </a:avLst>
          </a:prstGeom>
          <a:solidFill>
            <a:srgbClr val="002060"/>
          </a:solidFill>
          <a:ln>
            <a:noFill/>
          </a:ln>
          <a:effectLst>
            <a:outerShdw blurRad="381000" dist="1905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38" name="TextBox 37">
            <a:extLst>
              <a:ext uri="{FF2B5EF4-FFF2-40B4-BE49-F238E27FC236}">
                <a16:creationId xmlns:a16="http://schemas.microsoft.com/office/drawing/2014/main" id="{9BFC6356-85E4-4037-B733-5DF48246CCD4}"/>
              </a:ext>
            </a:extLst>
          </p:cNvPr>
          <p:cNvSpPr txBox="1"/>
          <p:nvPr/>
        </p:nvSpPr>
        <p:spPr>
          <a:xfrm>
            <a:off x="1828196" y="4741801"/>
            <a:ext cx="2130035" cy="379078"/>
          </a:xfrm>
          <a:prstGeom prst="rect">
            <a:avLst/>
          </a:prstGeom>
          <a:noFill/>
        </p:spPr>
        <p:txBody>
          <a:bodyPr wrap="square" rtlCol="0">
            <a:spAutoFit/>
          </a:bodyPr>
          <a:lstStyle/>
          <a:p>
            <a:pPr algn="ctr">
              <a:lnSpc>
                <a:spcPct val="150000"/>
              </a:lnSpc>
            </a:pPr>
            <a:r>
              <a:rPr lang="en-US" sz="1400" b="1" dirty="0">
                <a:solidFill>
                  <a:schemeClr val="bg1"/>
                </a:solidFill>
                <a:latin typeface="Montserrat" pitchFamily="2" charset="77"/>
                <a:ea typeface="Roboto" pitchFamily="2" charset="0"/>
              </a:rPr>
              <a:t>AFFORDABILITY</a:t>
            </a:r>
          </a:p>
        </p:txBody>
      </p:sp>
      <p:sp>
        <p:nvSpPr>
          <p:cNvPr id="2" name="Rectangle 1">
            <a:extLst>
              <a:ext uri="{FF2B5EF4-FFF2-40B4-BE49-F238E27FC236}">
                <a16:creationId xmlns:a16="http://schemas.microsoft.com/office/drawing/2014/main" id="{3457FD8D-E5A8-58A0-1997-AFB54D671638}"/>
              </a:ext>
            </a:extLst>
          </p:cNvPr>
          <p:cNvSpPr/>
          <p:nvPr/>
        </p:nvSpPr>
        <p:spPr>
          <a:xfrm>
            <a:off x="706582" y="309826"/>
            <a:ext cx="11042159" cy="954107"/>
          </a:xfrm>
          <a:prstGeom prst="rect">
            <a:avLst/>
          </a:prstGeom>
        </p:spPr>
        <p:txBody>
          <a:bodyPr wrap="square">
            <a:spAutoFit/>
          </a:bodyPr>
          <a:lstStyle/>
          <a:p>
            <a:r>
              <a:rPr lang="en-US" sz="2800" b="1" dirty="0">
                <a:solidFill>
                  <a:schemeClr val="bg1"/>
                </a:solidFill>
              </a:rPr>
              <a:t>TRAPPED IN AN ENERGY TRILEMMA 					08                                                               							</a:t>
            </a:r>
            <a:endParaRPr lang="en-US" sz="2800" dirty="0">
              <a:solidFill>
                <a:schemeClr val="bg1"/>
              </a:solidFill>
            </a:endParaRPr>
          </a:p>
        </p:txBody>
      </p:sp>
    </p:spTree>
    <p:extLst>
      <p:ext uri="{BB962C8B-B14F-4D97-AF65-F5344CB8AC3E}">
        <p14:creationId xmlns:p14="http://schemas.microsoft.com/office/powerpoint/2010/main" val="1742905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wipe(left)">
                                      <p:cBhvr>
                                        <p:cTn id="33" dur="500"/>
                                        <p:tgtEl>
                                          <p:spTgt spid="38"/>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wipe(left)">
                                      <p:cBhvr>
                                        <p:cTn id="37" dur="500"/>
                                        <p:tgtEl>
                                          <p:spTgt spid="39"/>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wipe(left)">
                                      <p:cBhvr>
                                        <p:cTn id="41" dur="500"/>
                                        <p:tgtEl>
                                          <p:spTgt spid="40"/>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wipe(left)">
                                      <p:cBhvr>
                                        <p:cTn id="45" dur="500"/>
                                        <p:tgtEl>
                                          <p:spTgt spid="41"/>
                                        </p:tgtEl>
                                      </p:cBhvr>
                                    </p:animEffect>
                                  </p:childTnLst>
                                </p:cTn>
                              </p:par>
                            </p:childTnLst>
                          </p:cTn>
                        </p:par>
                        <p:par>
                          <p:cTn id="46" fill="hold">
                            <p:stCondLst>
                              <p:cond delay="4500"/>
                            </p:stCondLst>
                            <p:childTnLst>
                              <p:par>
                                <p:cTn id="47" presetID="22" presetClass="entr" presetSubtype="8"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wipe(left)">
                                      <p:cBhvr>
                                        <p:cTn id="4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0" grpId="0" animBg="1"/>
      <p:bldP spid="16" grpId="0"/>
      <p:bldP spid="39" grpId="0" animBg="1"/>
      <p:bldP spid="40" grpId="0"/>
      <p:bldP spid="41" grpId="0"/>
      <p:bldP spid="43" grpId="0" animBg="1"/>
      <p:bldP spid="3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2000" cy="1545562"/>
          </a:xfrm>
        </p:spPr>
        <p:txBody>
          <a:bodyPr>
            <a:normAutofit fontScale="90000"/>
          </a:bodyPr>
          <a:lstStyle/>
          <a:p>
            <a:pPr algn="ctr"/>
            <a:r>
              <a:rPr lang="en-US" sz="5400" b="1" dirty="0">
                <a:solidFill>
                  <a:schemeClr val="accent1">
                    <a:lumMod val="75000"/>
                  </a:schemeClr>
                </a:solidFill>
                <a:latin typeface="Aharoni" panose="02010803020104030203" pitchFamily="2" charset="-79"/>
                <a:cs typeface="Aharoni" panose="02010803020104030203" pitchFamily="2" charset="-79"/>
              </a:rPr>
              <a:t>     												09</a:t>
            </a:r>
            <a:br>
              <a:rPr lang="en-US" sz="5400" b="1" dirty="0">
                <a:solidFill>
                  <a:schemeClr val="accent1">
                    <a:lumMod val="75000"/>
                  </a:schemeClr>
                </a:solidFill>
                <a:latin typeface="Aharoni" panose="02010803020104030203" pitchFamily="2" charset="-79"/>
                <a:cs typeface="Aharoni" panose="02010803020104030203" pitchFamily="2" charset="-79"/>
              </a:rPr>
            </a:br>
            <a:r>
              <a:rPr lang="en-US" sz="5400" b="1" dirty="0">
                <a:solidFill>
                  <a:schemeClr val="accent1">
                    <a:lumMod val="75000"/>
                  </a:schemeClr>
                </a:solidFill>
                <a:latin typeface="Aharoni" panose="02010803020104030203" pitchFamily="2" charset="-79"/>
                <a:cs typeface="Aharoni" panose="02010803020104030203" pitchFamily="2" charset="-79"/>
              </a:rPr>
              <a:t>QUESTIONS</a:t>
            </a:r>
          </a:p>
        </p:txBody>
      </p:sp>
      <p:sp>
        <p:nvSpPr>
          <p:cNvPr id="3" name="Content Placeholder 2"/>
          <p:cNvSpPr>
            <a:spLocks noGrp="1"/>
          </p:cNvSpPr>
          <p:nvPr>
            <p:ph idx="1"/>
          </p:nvPr>
        </p:nvSpPr>
        <p:spPr>
          <a:xfrm>
            <a:off x="838200" y="1910687"/>
            <a:ext cx="10515600" cy="4266277"/>
          </a:xfrm>
        </p:spPr>
        <p:txBody>
          <a:bodyPr>
            <a:normAutofit lnSpcReduction="10000"/>
          </a:bodyPr>
          <a:lstStyle/>
          <a:p>
            <a:pPr marL="457200" lvl="1" indent="0" algn="just">
              <a:buNone/>
            </a:pPr>
            <a:r>
              <a:rPr lang="en-US" sz="2800" b="1" dirty="0"/>
              <a:t>QUESTION</a:t>
            </a:r>
          </a:p>
          <a:p>
            <a:pPr marL="457200" lvl="1" indent="0" algn="just">
              <a:buNone/>
            </a:pPr>
            <a:endParaRPr lang="en-US" dirty="0"/>
          </a:p>
          <a:p>
            <a:pPr marL="457200" lvl="1" indent="0" algn="just">
              <a:buNone/>
            </a:pPr>
            <a:r>
              <a:rPr lang="en-US" sz="2800" b="1" dirty="0"/>
              <a:t>What alternative energy sources are available in Zambia?</a:t>
            </a:r>
          </a:p>
          <a:p>
            <a:pPr marL="971550" lvl="1" indent="-514350" algn="just">
              <a:buAutoNum type="alphaLcPeriod"/>
            </a:pPr>
            <a:r>
              <a:rPr lang="en-US" sz="2800" b="1" dirty="0"/>
              <a:t>For MSMEs</a:t>
            </a:r>
          </a:p>
          <a:p>
            <a:pPr marL="971550" lvl="1" indent="-514350" algn="just">
              <a:buAutoNum type="alphaLcPeriod"/>
            </a:pPr>
            <a:r>
              <a:rPr lang="en-US" sz="2800" b="1" dirty="0"/>
              <a:t>For Firms</a:t>
            </a:r>
          </a:p>
          <a:p>
            <a:pPr marL="971550" lvl="1" indent="-514350" algn="just">
              <a:buAutoNum type="alphaLcPeriod"/>
            </a:pPr>
            <a:r>
              <a:rPr lang="en-US" sz="2800" b="1" dirty="0"/>
              <a:t>For Households</a:t>
            </a:r>
          </a:p>
          <a:p>
            <a:pPr>
              <a:buFont typeface="Wingdings" panose="05000000000000000000" pitchFamily="2" charset="2"/>
              <a:buChar char="q"/>
            </a:pPr>
            <a:endParaRPr lang="en-US" b="1" dirty="0"/>
          </a:p>
          <a:p>
            <a:pPr lvl="1">
              <a:buFont typeface="Wingdings" panose="05000000000000000000" pitchFamily="2" charset="2"/>
              <a:buChar char="q"/>
            </a:pPr>
            <a:r>
              <a:rPr lang="en-US" sz="2800" b="1" dirty="0"/>
              <a:t>ANSWER ON NEXT SLIDE</a:t>
            </a:r>
          </a:p>
          <a:p>
            <a:pPr marL="457200" lvl="1" indent="0">
              <a:buNone/>
            </a:pPr>
            <a:endParaRPr lang="en-US" dirty="0"/>
          </a:p>
          <a:p>
            <a:pPr marL="0" indent="0">
              <a:buNone/>
            </a:pPr>
            <a:r>
              <a:rPr lang="en-US" dirty="0"/>
              <a:t>	</a:t>
            </a:r>
          </a:p>
          <a:p>
            <a:pPr marL="0" indent="0">
              <a:buNone/>
            </a:pPr>
            <a:endParaRPr lang="en-US" dirty="0"/>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133350" y="365125"/>
            <a:ext cx="1995701" cy="1122481"/>
          </a:xfrm>
          <a:prstGeom prst="rect">
            <a:avLst/>
          </a:prstGeom>
        </p:spPr>
      </p:pic>
    </p:spTree>
    <p:extLst>
      <p:ext uri="{BB962C8B-B14F-4D97-AF65-F5344CB8AC3E}">
        <p14:creationId xmlns:p14="http://schemas.microsoft.com/office/powerpoint/2010/main" val="37939004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Rectangle 110">
            <a:extLst>
              <a:ext uri="{FF2B5EF4-FFF2-40B4-BE49-F238E27FC236}">
                <a16:creationId xmlns:a16="http://schemas.microsoft.com/office/drawing/2014/main" id="{CAE8128E-92F7-5452-2F2D-8876AA72ECE6}"/>
              </a:ext>
            </a:extLst>
          </p:cNvPr>
          <p:cNvSpPr/>
          <p:nvPr/>
        </p:nvSpPr>
        <p:spPr>
          <a:xfrm>
            <a:off x="9025177" y="3192405"/>
            <a:ext cx="1569137" cy="419842"/>
          </a:xfrm>
          <a:prstGeom prst="rect">
            <a:avLst/>
          </a:prstGeom>
          <a:solidFill>
            <a:srgbClr val="1C20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112" name="Rectangle 111">
            <a:extLst>
              <a:ext uri="{FF2B5EF4-FFF2-40B4-BE49-F238E27FC236}">
                <a16:creationId xmlns:a16="http://schemas.microsoft.com/office/drawing/2014/main" id="{DDA5C36F-95EA-EF1B-F5C3-FF3F72312D89}"/>
              </a:ext>
            </a:extLst>
          </p:cNvPr>
          <p:cNvSpPr/>
          <p:nvPr/>
        </p:nvSpPr>
        <p:spPr>
          <a:xfrm>
            <a:off x="9025176" y="3657391"/>
            <a:ext cx="1569137" cy="419842"/>
          </a:xfrm>
          <a:prstGeom prst="rect">
            <a:avLst/>
          </a:prstGeom>
          <a:solidFill>
            <a:srgbClr val="1C20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113" name="Rectangle 112">
            <a:extLst>
              <a:ext uri="{FF2B5EF4-FFF2-40B4-BE49-F238E27FC236}">
                <a16:creationId xmlns:a16="http://schemas.microsoft.com/office/drawing/2014/main" id="{5AB27F7B-93D2-FE2F-74EE-93B33233FB72}"/>
              </a:ext>
            </a:extLst>
          </p:cNvPr>
          <p:cNvSpPr/>
          <p:nvPr/>
        </p:nvSpPr>
        <p:spPr>
          <a:xfrm>
            <a:off x="9018765" y="4124110"/>
            <a:ext cx="1569137" cy="419842"/>
          </a:xfrm>
          <a:prstGeom prst="rect">
            <a:avLst/>
          </a:prstGeom>
          <a:solidFill>
            <a:srgbClr val="1C20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110" name="Rounded Rectangle 109">
            <a:extLst>
              <a:ext uri="{FF2B5EF4-FFF2-40B4-BE49-F238E27FC236}">
                <a16:creationId xmlns:a16="http://schemas.microsoft.com/office/drawing/2014/main" id="{BCB29DA1-C303-60D0-8CC5-28D046A380A8}"/>
              </a:ext>
            </a:extLst>
          </p:cNvPr>
          <p:cNvSpPr/>
          <p:nvPr/>
        </p:nvSpPr>
        <p:spPr>
          <a:xfrm>
            <a:off x="4738086" y="1498514"/>
            <a:ext cx="2892765" cy="428825"/>
          </a:xfrm>
          <a:prstGeom prst="roundRect">
            <a:avLst/>
          </a:prstGeom>
          <a:solidFill>
            <a:srgbClr val="EC2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13" name="Rounded Rectangle 12">
            <a:extLst>
              <a:ext uri="{FF2B5EF4-FFF2-40B4-BE49-F238E27FC236}">
                <a16:creationId xmlns:a16="http://schemas.microsoft.com/office/drawing/2014/main" id="{1D50262C-03BA-D38E-6184-24AE5C07DA09}"/>
              </a:ext>
            </a:extLst>
          </p:cNvPr>
          <p:cNvSpPr/>
          <p:nvPr/>
        </p:nvSpPr>
        <p:spPr>
          <a:xfrm>
            <a:off x="3491288" y="665486"/>
            <a:ext cx="5209424" cy="530578"/>
          </a:xfrm>
          <a:prstGeom prst="roundRect">
            <a:avLst/>
          </a:prstGeom>
          <a:solidFill>
            <a:srgbClr val="1C20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M"/>
          </a:p>
        </p:txBody>
      </p:sp>
      <p:sp>
        <p:nvSpPr>
          <p:cNvPr id="3" name="object 3"/>
          <p:cNvSpPr txBox="1">
            <a:spLocks noGrp="1"/>
          </p:cNvSpPr>
          <p:nvPr>
            <p:ph type="title"/>
          </p:nvPr>
        </p:nvSpPr>
        <p:spPr>
          <a:xfrm>
            <a:off x="3685098" y="730527"/>
            <a:ext cx="4821804" cy="330268"/>
          </a:xfrm>
          <a:prstGeom prst="rect">
            <a:avLst/>
          </a:prstGeom>
          <a:noFill/>
        </p:spPr>
        <p:txBody>
          <a:bodyPr vert="horz" wrap="square" lIns="0" tIns="52754" rIns="0" bIns="0" rtlCol="0" anchor="ctr">
            <a:spAutoFit/>
          </a:bodyPr>
          <a:lstStyle/>
          <a:p>
            <a:pPr marL="177515">
              <a:lnSpc>
                <a:spcPct val="100000"/>
              </a:lnSpc>
              <a:spcBef>
                <a:spcPts val="415"/>
              </a:spcBef>
            </a:pPr>
            <a:r>
              <a:rPr sz="1800" b="1" spc="39" dirty="0">
                <a:solidFill>
                  <a:schemeClr val="bg1"/>
                </a:solidFill>
                <a:latin typeface="Montserrat" pitchFamily="2" charset="77"/>
              </a:rPr>
              <a:t>OVERVIEW</a:t>
            </a:r>
            <a:r>
              <a:rPr sz="1800" b="1" spc="88" dirty="0">
                <a:solidFill>
                  <a:schemeClr val="bg1"/>
                </a:solidFill>
                <a:latin typeface="Montserrat" pitchFamily="2" charset="77"/>
              </a:rPr>
              <a:t> </a:t>
            </a:r>
            <a:r>
              <a:rPr sz="1800" b="1" dirty="0">
                <a:solidFill>
                  <a:schemeClr val="bg1"/>
                </a:solidFill>
                <a:latin typeface="Montserrat" pitchFamily="2" charset="77"/>
              </a:rPr>
              <a:t>OF</a:t>
            </a:r>
            <a:r>
              <a:rPr sz="1800" b="1" spc="88" dirty="0">
                <a:solidFill>
                  <a:schemeClr val="bg1"/>
                </a:solidFill>
                <a:latin typeface="Montserrat" pitchFamily="2" charset="77"/>
              </a:rPr>
              <a:t> </a:t>
            </a:r>
            <a:r>
              <a:rPr sz="1800" b="1" dirty="0">
                <a:solidFill>
                  <a:schemeClr val="bg1"/>
                </a:solidFill>
                <a:latin typeface="Montserrat" pitchFamily="2" charset="77"/>
              </a:rPr>
              <a:t>THE</a:t>
            </a:r>
            <a:r>
              <a:rPr sz="1800" b="1" spc="88" dirty="0">
                <a:solidFill>
                  <a:schemeClr val="bg1"/>
                </a:solidFill>
                <a:latin typeface="Montserrat" pitchFamily="2" charset="77"/>
              </a:rPr>
              <a:t> </a:t>
            </a:r>
            <a:r>
              <a:rPr sz="1800" b="1" dirty="0">
                <a:solidFill>
                  <a:schemeClr val="bg1"/>
                </a:solidFill>
                <a:latin typeface="Montserrat" pitchFamily="2" charset="77"/>
              </a:rPr>
              <a:t>ENERGY</a:t>
            </a:r>
            <a:r>
              <a:rPr sz="1800" b="1" spc="85" dirty="0">
                <a:solidFill>
                  <a:schemeClr val="bg1"/>
                </a:solidFill>
                <a:latin typeface="Montserrat" pitchFamily="2" charset="77"/>
              </a:rPr>
              <a:t> </a:t>
            </a:r>
            <a:r>
              <a:rPr sz="1800" b="1" spc="-6" dirty="0">
                <a:solidFill>
                  <a:schemeClr val="bg1"/>
                </a:solidFill>
                <a:latin typeface="Montserrat" pitchFamily="2" charset="77"/>
              </a:rPr>
              <a:t>SECTOR</a:t>
            </a:r>
          </a:p>
        </p:txBody>
      </p:sp>
      <p:sp>
        <p:nvSpPr>
          <p:cNvPr id="4" name="object 4"/>
          <p:cNvSpPr txBox="1"/>
          <p:nvPr/>
        </p:nvSpPr>
        <p:spPr>
          <a:xfrm>
            <a:off x="5021993" y="1555369"/>
            <a:ext cx="2285272" cy="286331"/>
          </a:xfrm>
          <a:prstGeom prst="rect">
            <a:avLst/>
          </a:prstGeom>
        </p:spPr>
        <p:txBody>
          <a:bodyPr vert="horz" wrap="square" lIns="0" tIns="9242" rIns="0" bIns="0" rtlCol="0">
            <a:spAutoFit/>
          </a:bodyPr>
          <a:lstStyle/>
          <a:p>
            <a:pPr marL="7701" algn="ctr">
              <a:spcBef>
                <a:spcPts val="73"/>
              </a:spcBef>
            </a:pPr>
            <a:r>
              <a:rPr b="1" spc="33" dirty="0">
                <a:solidFill>
                  <a:srgbClr val="FFFFFF"/>
                </a:solidFill>
                <a:latin typeface="Montserrat-Thin"/>
                <a:cs typeface="Montserrat-Thin"/>
              </a:rPr>
              <a:t>Energy</a:t>
            </a:r>
            <a:r>
              <a:rPr b="1" spc="39" dirty="0">
                <a:solidFill>
                  <a:srgbClr val="FFFFFF"/>
                </a:solidFill>
                <a:latin typeface="Montserrat-Thin"/>
                <a:cs typeface="Montserrat-Thin"/>
              </a:rPr>
              <a:t> </a:t>
            </a:r>
            <a:r>
              <a:rPr b="1" spc="30" dirty="0">
                <a:solidFill>
                  <a:srgbClr val="FFFFFF"/>
                </a:solidFill>
                <a:latin typeface="Montserrat-Thin"/>
                <a:cs typeface="Montserrat-Thin"/>
              </a:rPr>
              <a:t>Sector</a:t>
            </a:r>
            <a:endParaRPr b="1" dirty="0">
              <a:latin typeface="Montserrat-Thin"/>
              <a:cs typeface="Montserrat-Thin"/>
            </a:endParaRPr>
          </a:p>
        </p:txBody>
      </p:sp>
      <p:sp>
        <p:nvSpPr>
          <p:cNvPr id="5" name="object 5"/>
          <p:cNvSpPr/>
          <p:nvPr/>
        </p:nvSpPr>
        <p:spPr>
          <a:xfrm>
            <a:off x="1516165" y="2294137"/>
            <a:ext cx="2219512" cy="553337"/>
          </a:xfrm>
          <a:custGeom>
            <a:avLst/>
            <a:gdLst/>
            <a:ahLst/>
            <a:cxnLst/>
            <a:rect l="l" t="t" r="r" b="b"/>
            <a:pathLst>
              <a:path w="3660140" h="912495">
                <a:moveTo>
                  <a:pt x="3434195" y="0"/>
                </a:moveTo>
                <a:lnTo>
                  <a:pt x="225455" y="0"/>
                </a:lnTo>
                <a:lnTo>
                  <a:pt x="180018" y="4580"/>
                </a:lnTo>
                <a:lnTo>
                  <a:pt x="137697" y="17717"/>
                </a:lnTo>
                <a:lnTo>
                  <a:pt x="99400" y="38503"/>
                </a:lnTo>
                <a:lnTo>
                  <a:pt x="66033" y="66033"/>
                </a:lnTo>
                <a:lnTo>
                  <a:pt x="38503" y="99400"/>
                </a:lnTo>
                <a:lnTo>
                  <a:pt x="17717" y="137697"/>
                </a:lnTo>
                <a:lnTo>
                  <a:pt x="4580" y="180018"/>
                </a:lnTo>
                <a:lnTo>
                  <a:pt x="0" y="225455"/>
                </a:lnTo>
                <a:lnTo>
                  <a:pt x="0" y="686886"/>
                </a:lnTo>
                <a:lnTo>
                  <a:pt x="4580" y="732323"/>
                </a:lnTo>
                <a:lnTo>
                  <a:pt x="17717" y="774644"/>
                </a:lnTo>
                <a:lnTo>
                  <a:pt x="38503" y="812941"/>
                </a:lnTo>
                <a:lnTo>
                  <a:pt x="66033" y="846308"/>
                </a:lnTo>
                <a:lnTo>
                  <a:pt x="99400" y="873838"/>
                </a:lnTo>
                <a:lnTo>
                  <a:pt x="137697" y="894624"/>
                </a:lnTo>
                <a:lnTo>
                  <a:pt x="180018" y="907761"/>
                </a:lnTo>
                <a:lnTo>
                  <a:pt x="225455" y="912342"/>
                </a:lnTo>
                <a:lnTo>
                  <a:pt x="3434195" y="912342"/>
                </a:lnTo>
                <a:lnTo>
                  <a:pt x="3479632" y="907761"/>
                </a:lnTo>
                <a:lnTo>
                  <a:pt x="3521953" y="894624"/>
                </a:lnTo>
                <a:lnTo>
                  <a:pt x="3560250" y="873838"/>
                </a:lnTo>
                <a:lnTo>
                  <a:pt x="3593616" y="846308"/>
                </a:lnTo>
                <a:lnTo>
                  <a:pt x="3621146" y="812941"/>
                </a:lnTo>
                <a:lnTo>
                  <a:pt x="3641933" y="774644"/>
                </a:lnTo>
                <a:lnTo>
                  <a:pt x="3655070" y="732323"/>
                </a:lnTo>
                <a:lnTo>
                  <a:pt x="3659650" y="686886"/>
                </a:lnTo>
                <a:lnTo>
                  <a:pt x="3659650" y="225455"/>
                </a:lnTo>
                <a:lnTo>
                  <a:pt x="3655070" y="180018"/>
                </a:lnTo>
                <a:lnTo>
                  <a:pt x="3641933" y="137697"/>
                </a:lnTo>
                <a:lnTo>
                  <a:pt x="3621146" y="99400"/>
                </a:lnTo>
                <a:lnTo>
                  <a:pt x="3593616" y="66033"/>
                </a:lnTo>
                <a:lnTo>
                  <a:pt x="3560250" y="38503"/>
                </a:lnTo>
                <a:lnTo>
                  <a:pt x="3521953" y="17717"/>
                </a:lnTo>
                <a:lnTo>
                  <a:pt x="3479632" y="4580"/>
                </a:lnTo>
                <a:lnTo>
                  <a:pt x="3434195" y="0"/>
                </a:lnTo>
                <a:close/>
              </a:path>
            </a:pathLst>
          </a:custGeom>
          <a:solidFill>
            <a:srgbClr val="1C218E"/>
          </a:solidFill>
        </p:spPr>
        <p:txBody>
          <a:bodyPr wrap="square" lIns="0" tIns="0" rIns="0" bIns="0" rtlCol="0"/>
          <a:lstStyle/>
          <a:p>
            <a:endParaRPr sz="1092"/>
          </a:p>
        </p:txBody>
      </p:sp>
      <p:sp>
        <p:nvSpPr>
          <p:cNvPr id="6" name="object 6"/>
          <p:cNvSpPr txBox="1"/>
          <p:nvPr/>
        </p:nvSpPr>
        <p:spPr>
          <a:xfrm>
            <a:off x="1797501" y="2371743"/>
            <a:ext cx="1535116" cy="392263"/>
          </a:xfrm>
          <a:prstGeom prst="rect">
            <a:avLst/>
          </a:prstGeom>
        </p:spPr>
        <p:txBody>
          <a:bodyPr vert="horz" wrap="square" lIns="0" tIns="45823" rIns="0" bIns="0" rtlCol="0">
            <a:spAutoFit/>
          </a:bodyPr>
          <a:lstStyle/>
          <a:p>
            <a:pPr marL="253757" marR="3081" indent="-246441" algn="ctr">
              <a:lnSpc>
                <a:spcPct val="79500"/>
              </a:lnSpc>
              <a:spcBef>
                <a:spcPts val="361"/>
              </a:spcBef>
            </a:pPr>
            <a:r>
              <a:rPr sz="1400" dirty="0">
                <a:solidFill>
                  <a:srgbClr val="FFFFFF"/>
                </a:solidFill>
                <a:latin typeface="Montserrat-Thin"/>
                <a:cs typeface="Montserrat-Thin"/>
              </a:rPr>
              <a:t>Petroleum</a:t>
            </a:r>
            <a:r>
              <a:rPr sz="1400" spc="9" dirty="0">
                <a:solidFill>
                  <a:srgbClr val="FFFFFF"/>
                </a:solidFill>
                <a:latin typeface="Montserrat-Thin"/>
                <a:cs typeface="Montserrat-Thin"/>
              </a:rPr>
              <a:t> </a:t>
            </a:r>
            <a:r>
              <a:rPr sz="1400" dirty="0">
                <a:solidFill>
                  <a:srgbClr val="FFFFFF"/>
                </a:solidFill>
                <a:latin typeface="Montserrat-Thin"/>
                <a:cs typeface="Montserrat-Thin"/>
              </a:rPr>
              <a:t>&amp;</a:t>
            </a:r>
            <a:r>
              <a:rPr sz="1400" spc="6" dirty="0">
                <a:solidFill>
                  <a:srgbClr val="FFFFFF"/>
                </a:solidFill>
                <a:latin typeface="Montserrat-Thin"/>
                <a:cs typeface="Montserrat-Thin"/>
              </a:rPr>
              <a:t> </a:t>
            </a:r>
            <a:r>
              <a:rPr sz="1400" spc="-15" dirty="0">
                <a:solidFill>
                  <a:srgbClr val="FFFFFF"/>
                </a:solidFill>
                <a:latin typeface="Montserrat-Thin"/>
                <a:cs typeface="Montserrat-Thin"/>
              </a:rPr>
              <a:t>Gas</a:t>
            </a:r>
            <a:r>
              <a:rPr lang="en-US" sz="1400" spc="-15" dirty="0">
                <a:solidFill>
                  <a:srgbClr val="FFFFFF"/>
                </a:solidFill>
                <a:latin typeface="Montserrat-Thin"/>
                <a:cs typeface="Montserrat-Thin"/>
              </a:rPr>
              <a:t> </a:t>
            </a:r>
            <a:r>
              <a:rPr sz="1400" spc="-6" dirty="0">
                <a:solidFill>
                  <a:srgbClr val="FFFFFF"/>
                </a:solidFill>
                <a:latin typeface="Montserrat-Thin"/>
                <a:cs typeface="Montserrat-Thin"/>
              </a:rPr>
              <a:t>Subs</a:t>
            </a:r>
            <a:r>
              <a:rPr lang="en-US" sz="1400" spc="-6" dirty="0">
                <a:solidFill>
                  <a:srgbClr val="FFFFFF"/>
                </a:solidFill>
                <a:latin typeface="Montserrat-Thin"/>
                <a:cs typeface="Montserrat-Thin"/>
              </a:rPr>
              <a:t>ectors</a:t>
            </a:r>
            <a:endParaRPr sz="1400" dirty="0">
              <a:latin typeface="Montserrat-Thin"/>
              <a:cs typeface="Montserrat-Thin"/>
            </a:endParaRPr>
          </a:p>
        </p:txBody>
      </p:sp>
      <p:sp>
        <p:nvSpPr>
          <p:cNvPr id="7" name="object 7"/>
          <p:cNvSpPr/>
          <p:nvPr/>
        </p:nvSpPr>
        <p:spPr>
          <a:xfrm>
            <a:off x="8533564" y="2294136"/>
            <a:ext cx="2235556" cy="711911"/>
          </a:xfrm>
          <a:custGeom>
            <a:avLst/>
            <a:gdLst/>
            <a:ahLst/>
            <a:cxnLst/>
            <a:rect l="l" t="t" r="r" b="b"/>
            <a:pathLst>
              <a:path w="3660140" h="912495">
                <a:moveTo>
                  <a:pt x="3434195" y="0"/>
                </a:moveTo>
                <a:lnTo>
                  <a:pt x="225455" y="0"/>
                </a:lnTo>
                <a:lnTo>
                  <a:pt x="180018" y="4580"/>
                </a:lnTo>
                <a:lnTo>
                  <a:pt x="137697" y="17717"/>
                </a:lnTo>
                <a:lnTo>
                  <a:pt x="99400" y="38503"/>
                </a:lnTo>
                <a:lnTo>
                  <a:pt x="66033" y="66033"/>
                </a:lnTo>
                <a:lnTo>
                  <a:pt x="38503" y="99400"/>
                </a:lnTo>
                <a:lnTo>
                  <a:pt x="17717" y="137697"/>
                </a:lnTo>
                <a:lnTo>
                  <a:pt x="4580" y="180018"/>
                </a:lnTo>
                <a:lnTo>
                  <a:pt x="0" y="225455"/>
                </a:lnTo>
                <a:lnTo>
                  <a:pt x="0" y="686886"/>
                </a:lnTo>
                <a:lnTo>
                  <a:pt x="4580" y="732323"/>
                </a:lnTo>
                <a:lnTo>
                  <a:pt x="17717" y="774644"/>
                </a:lnTo>
                <a:lnTo>
                  <a:pt x="38503" y="812941"/>
                </a:lnTo>
                <a:lnTo>
                  <a:pt x="66033" y="846308"/>
                </a:lnTo>
                <a:lnTo>
                  <a:pt x="99400" y="873838"/>
                </a:lnTo>
                <a:lnTo>
                  <a:pt x="137697" y="894624"/>
                </a:lnTo>
                <a:lnTo>
                  <a:pt x="180018" y="907761"/>
                </a:lnTo>
                <a:lnTo>
                  <a:pt x="225455" y="912342"/>
                </a:lnTo>
                <a:lnTo>
                  <a:pt x="3434195" y="912342"/>
                </a:lnTo>
                <a:lnTo>
                  <a:pt x="3479632" y="907761"/>
                </a:lnTo>
                <a:lnTo>
                  <a:pt x="3521953" y="894624"/>
                </a:lnTo>
                <a:lnTo>
                  <a:pt x="3560250" y="873838"/>
                </a:lnTo>
                <a:lnTo>
                  <a:pt x="3593616" y="846308"/>
                </a:lnTo>
                <a:lnTo>
                  <a:pt x="3621146" y="812941"/>
                </a:lnTo>
                <a:lnTo>
                  <a:pt x="3641933" y="774644"/>
                </a:lnTo>
                <a:lnTo>
                  <a:pt x="3655070" y="732323"/>
                </a:lnTo>
                <a:lnTo>
                  <a:pt x="3659650" y="686886"/>
                </a:lnTo>
                <a:lnTo>
                  <a:pt x="3659650" y="225455"/>
                </a:lnTo>
                <a:lnTo>
                  <a:pt x="3655070" y="180018"/>
                </a:lnTo>
                <a:lnTo>
                  <a:pt x="3641933" y="137697"/>
                </a:lnTo>
                <a:lnTo>
                  <a:pt x="3621146" y="99400"/>
                </a:lnTo>
                <a:lnTo>
                  <a:pt x="3593616" y="66033"/>
                </a:lnTo>
                <a:lnTo>
                  <a:pt x="3560250" y="38503"/>
                </a:lnTo>
                <a:lnTo>
                  <a:pt x="3521953" y="17717"/>
                </a:lnTo>
                <a:lnTo>
                  <a:pt x="3479632" y="4580"/>
                </a:lnTo>
                <a:lnTo>
                  <a:pt x="3434195" y="0"/>
                </a:lnTo>
                <a:close/>
              </a:path>
            </a:pathLst>
          </a:custGeom>
          <a:solidFill>
            <a:srgbClr val="1C218E"/>
          </a:solidFill>
        </p:spPr>
        <p:txBody>
          <a:bodyPr wrap="square" lIns="0" tIns="0" rIns="0" bIns="0" rtlCol="0"/>
          <a:lstStyle/>
          <a:p>
            <a:endParaRPr sz="1092" dirty="0"/>
          </a:p>
        </p:txBody>
      </p:sp>
      <p:sp>
        <p:nvSpPr>
          <p:cNvPr id="8" name="object 8"/>
          <p:cNvSpPr txBox="1"/>
          <p:nvPr/>
        </p:nvSpPr>
        <p:spPr>
          <a:xfrm>
            <a:off x="8533564" y="2330177"/>
            <a:ext cx="2174369" cy="615914"/>
          </a:xfrm>
          <a:prstGeom prst="rect">
            <a:avLst/>
          </a:prstGeom>
        </p:spPr>
        <p:txBody>
          <a:bodyPr vert="horz" wrap="square" lIns="0" tIns="45823" rIns="0" bIns="0" rtlCol="0">
            <a:spAutoFit/>
          </a:bodyPr>
          <a:lstStyle/>
          <a:p>
            <a:pPr marL="525612" marR="3081" indent="-517911" algn="ctr">
              <a:lnSpc>
                <a:spcPct val="79500"/>
              </a:lnSpc>
              <a:spcBef>
                <a:spcPts val="361"/>
              </a:spcBef>
            </a:pPr>
            <a:r>
              <a:rPr lang="en-US" sz="1400" dirty="0">
                <a:solidFill>
                  <a:srgbClr val="FFFFFF"/>
                </a:solidFill>
                <a:latin typeface="Montserrat-Thin"/>
                <a:cs typeface="Montserrat-Thin"/>
              </a:rPr>
              <a:t>Electricity and Renewable</a:t>
            </a:r>
          </a:p>
          <a:p>
            <a:pPr marL="525612" marR="3081" indent="-517911" algn="ctr">
              <a:lnSpc>
                <a:spcPct val="79500"/>
              </a:lnSpc>
              <a:spcBef>
                <a:spcPts val="361"/>
              </a:spcBef>
            </a:pPr>
            <a:r>
              <a:rPr lang="en-US" sz="1400" dirty="0">
                <a:solidFill>
                  <a:srgbClr val="FFFFFF"/>
                </a:solidFill>
                <a:latin typeface="Montserrat-Thin"/>
                <a:cs typeface="Montserrat-Thin"/>
              </a:rPr>
              <a:t>Energy Subsector</a:t>
            </a:r>
            <a:endParaRPr sz="1400" dirty="0">
              <a:latin typeface="Montserrat-Thin"/>
              <a:cs typeface="Montserrat-Thin"/>
            </a:endParaRPr>
          </a:p>
        </p:txBody>
      </p:sp>
      <p:grpSp>
        <p:nvGrpSpPr>
          <p:cNvPr id="9" name="object 9"/>
          <p:cNvGrpSpPr/>
          <p:nvPr/>
        </p:nvGrpSpPr>
        <p:grpSpPr>
          <a:xfrm>
            <a:off x="2448138" y="1981940"/>
            <a:ext cx="7174908" cy="251832"/>
            <a:chOff x="4036454" y="3184595"/>
            <a:chExt cx="11831955" cy="415290"/>
          </a:xfrm>
        </p:grpSpPr>
        <p:sp>
          <p:nvSpPr>
            <p:cNvPr id="10" name="object 10"/>
            <p:cNvSpPr/>
            <p:nvPr/>
          </p:nvSpPr>
          <p:spPr>
            <a:xfrm>
              <a:off x="4053385" y="3383684"/>
              <a:ext cx="11798300" cy="199390"/>
            </a:xfrm>
            <a:custGeom>
              <a:avLst/>
              <a:gdLst/>
              <a:ahLst/>
              <a:cxnLst/>
              <a:rect l="l" t="t" r="r" b="b"/>
              <a:pathLst>
                <a:path w="11798300" h="199389">
                  <a:moveTo>
                    <a:pt x="0" y="199089"/>
                  </a:moveTo>
                  <a:lnTo>
                    <a:pt x="0" y="0"/>
                  </a:lnTo>
                  <a:lnTo>
                    <a:pt x="11798019" y="0"/>
                  </a:lnTo>
                  <a:lnTo>
                    <a:pt x="11798019" y="199089"/>
                  </a:lnTo>
                </a:path>
              </a:pathLst>
            </a:custGeom>
            <a:ln w="33860">
              <a:solidFill>
                <a:srgbClr val="1C218E"/>
              </a:solidFill>
            </a:ln>
          </p:spPr>
          <p:txBody>
            <a:bodyPr wrap="square" lIns="0" tIns="0" rIns="0" bIns="0" rtlCol="0"/>
            <a:lstStyle/>
            <a:p>
              <a:endParaRPr sz="1092"/>
            </a:p>
          </p:txBody>
        </p:sp>
        <p:sp>
          <p:nvSpPr>
            <p:cNvPr id="11" name="object 11"/>
            <p:cNvSpPr/>
            <p:nvPr/>
          </p:nvSpPr>
          <p:spPr>
            <a:xfrm>
              <a:off x="10142748" y="3184595"/>
              <a:ext cx="0" cy="199390"/>
            </a:xfrm>
            <a:custGeom>
              <a:avLst/>
              <a:gdLst/>
              <a:ahLst/>
              <a:cxnLst/>
              <a:rect l="l" t="t" r="r" b="b"/>
              <a:pathLst>
                <a:path h="199389">
                  <a:moveTo>
                    <a:pt x="0" y="199089"/>
                  </a:moveTo>
                  <a:lnTo>
                    <a:pt x="0" y="0"/>
                  </a:lnTo>
                </a:path>
              </a:pathLst>
            </a:custGeom>
            <a:ln w="33860">
              <a:solidFill>
                <a:srgbClr val="1C218E"/>
              </a:solidFill>
            </a:ln>
          </p:spPr>
          <p:txBody>
            <a:bodyPr wrap="square" lIns="0" tIns="0" rIns="0" bIns="0" rtlCol="0"/>
            <a:lstStyle/>
            <a:p>
              <a:endParaRPr sz="1092"/>
            </a:p>
          </p:txBody>
        </p:sp>
      </p:grpSp>
      <p:sp>
        <p:nvSpPr>
          <p:cNvPr id="12" name="object 12"/>
          <p:cNvSpPr txBox="1"/>
          <p:nvPr/>
        </p:nvSpPr>
        <p:spPr>
          <a:xfrm>
            <a:off x="4449037" y="2686306"/>
            <a:ext cx="2045892" cy="421901"/>
          </a:xfrm>
          <a:prstGeom prst="rect">
            <a:avLst/>
          </a:prstGeom>
          <a:solidFill>
            <a:srgbClr val="EC2123"/>
          </a:solidFill>
        </p:spPr>
        <p:txBody>
          <a:bodyPr vert="horz" wrap="square" lIns="0" tIns="11167" rIns="0" bIns="0" rtlCol="0">
            <a:spAutoFit/>
          </a:bodyPr>
          <a:lstStyle/>
          <a:p>
            <a:pPr marL="240665">
              <a:spcBef>
                <a:spcPts val="88"/>
              </a:spcBef>
            </a:pPr>
            <a:r>
              <a:rPr lang="en-GB" sz="1334" b="1" spc="33" dirty="0">
                <a:solidFill>
                  <a:srgbClr val="FFFFFF"/>
                </a:solidFill>
                <a:latin typeface="Montserrat-Thin"/>
                <a:cs typeface="Montserrat-Thin"/>
              </a:rPr>
              <a:t>Alternative Energy Sources  </a:t>
            </a:r>
            <a:endParaRPr lang="en-GB" sz="1334" b="1" dirty="0">
              <a:latin typeface="Montserrat-Thin"/>
              <a:cs typeface="Montserrat-Thin"/>
            </a:endParaRPr>
          </a:p>
        </p:txBody>
      </p:sp>
      <p:sp>
        <p:nvSpPr>
          <p:cNvPr id="14" name="object 14"/>
          <p:cNvSpPr/>
          <p:nvPr/>
        </p:nvSpPr>
        <p:spPr>
          <a:xfrm>
            <a:off x="1521609" y="3436396"/>
            <a:ext cx="7311606" cy="0"/>
          </a:xfrm>
          <a:custGeom>
            <a:avLst/>
            <a:gdLst/>
            <a:ahLst/>
            <a:cxnLst/>
            <a:rect l="l" t="t" r="r" b="b"/>
            <a:pathLst>
              <a:path w="12057380">
                <a:moveTo>
                  <a:pt x="12057290" y="0"/>
                </a:moveTo>
                <a:lnTo>
                  <a:pt x="0" y="0"/>
                </a:lnTo>
              </a:path>
            </a:pathLst>
          </a:custGeom>
          <a:ln w="33781">
            <a:solidFill>
              <a:srgbClr val="1C218E"/>
            </a:solidFill>
          </a:ln>
        </p:spPr>
        <p:txBody>
          <a:bodyPr wrap="square" lIns="0" tIns="0" rIns="0" bIns="0" rtlCol="0"/>
          <a:lstStyle/>
          <a:p>
            <a:endParaRPr sz="1092"/>
          </a:p>
        </p:txBody>
      </p:sp>
      <p:sp>
        <p:nvSpPr>
          <p:cNvPr id="15" name="object 15"/>
          <p:cNvSpPr txBox="1"/>
          <p:nvPr/>
        </p:nvSpPr>
        <p:spPr>
          <a:xfrm>
            <a:off x="8985491" y="3192405"/>
            <a:ext cx="1569138" cy="340317"/>
          </a:xfrm>
          <a:prstGeom prst="rect">
            <a:avLst/>
          </a:prstGeom>
          <a:noFill/>
        </p:spPr>
        <p:txBody>
          <a:bodyPr vert="horz" wrap="square" lIns="0" tIns="93186" rIns="0" bIns="0" rtlCol="0">
            <a:spAutoFit/>
          </a:bodyPr>
          <a:lstStyle/>
          <a:p>
            <a:pPr marL="225262">
              <a:spcBef>
                <a:spcPts val="734"/>
              </a:spcBef>
            </a:pPr>
            <a:r>
              <a:rPr sz="1600" spc="-6" dirty="0">
                <a:solidFill>
                  <a:srgbClr val="FFFFFF"/>
                </a:solidFill>
                <a:latin typeface="Montserrat-Thin"/>
                <a:cs typeface="Montserrat-Thin"/>
              </a:rPr>
              <a:t>Generation</a:t>
            </a:r>
            <a:endParaRPr sz="1600" dirty="0">
              <a:latin typeface="Montserrat-Thin"/>
              <a:cs typeface="Montserrat-Thin"/>
            </a:endParaRPr>
          </a:p>
        </p:txBody>
      </p:sp>
      <p:sp>
        <p:nvSpPr>
          <p:cNvPr id="16" name="object 16"/>
          <p:cNvSpPr txBox="1"/>
          <p:nvPr/>
        </p:nvSpPr>
        <p:spPr>
          <a:xfrm>
            <a:off x="8963481" y="3659848"/>
            <a:ext cx="1577293" cy="345284"/>
          </a:xfrm>
          <a:prstGeom prst="rect">
            <a:avLst/>
          </a:prstGeom>
          <a:noFill/>
        </p:spPr>
        <p:txBody>
          <a:bodyPr vert="horz" wrap="square" lIns="0" tIns="93186" rIns="0" bIns="0" rtlCol="0">
            <a:spAutoFit/>
          </a:bodyPr>
          <a:lstStyle/>
          <a:p>
            <a:pPr marL="225262">
              <a:spcBef>
                <a:spcPts val="734"/>
              </a:spcBef>
            </a:pPr>
            <a:r>
              <a:rPr sz="1600" spc="-6" dirty="0">
                <a:solidFill>
                  <a:srgbClr val="FFFFFF"/>
                </a:solidFill>
                <a:latin typeface="Montserrat-Thin"/>
                <a:cs typeface="Montserrat-Thin"/>
              </a:rPr>
              <a:t>Transmission</a:t>
            </a:r>
            <a:endParaRPr sz="1600" dirty="0">
              <a:latin typeface="Montserrat-Thin"/>
              <a:cs typeface="Montserrat-Thin"/>
            </a:endParaRPr>
          </a:p>
        </p:txBody>
      </p:sp>
      <p:sp>
        <p:nvSpPr>
          <p:cNvPr id="17" name="object 17"/>
          <p:cNvSpPr txBox="1"/>
          <p:nvPr/>
        </p:nvSpPr>
        <p:spPr>
          <a:xfrm>
            <a:off x="9013201" y="4127306"/>
            <a:ext cx="1569138" cy="339150"/>
          </a:xfrm>
          <a:prstGeom prst="rect">
            <a:avLst/>
          </a:prstGeom>
          <a:noFill/>
        </p:spPr>
        <p:txBody>
          <a:bodyPr vert="horz" wrap="square" lIns="0" tIns="92030" rIns="0" bIns="0" rtlCol="0">
            <a:spAutoFit/>
          </a:bodyPr>
          <a:lstStyle/>
          <a:p>
            <a:pPr marL="225262">
              <a:spcBef>
                <a:spcPts val="725"/>
              </a:spcBef>
            </a:pPr>
            <a:r>
              <a:rPr sz="1600" spc="-6" dirty="0">
                <a:solidFill>
                  <a:srgbClr val="FFFFFF"/>
                </a:solidFill>
                <a:latin typeface="Montserrat-Thin"/>
                <a:cs typeface="Montserrat-Thin"/>
              </a:rPr>
              <a:t>Distribution</a:t>
            </a:r>
            <a:endParaRPr sz="1600" dirty="0">
              <a:latin typeface="Montserrat-Thin"/>
              <a:cs typeface="Montserrat-Thin"/>
            </a:endParaRPr>
          </a:p>
        </p:txBody>
      </p:sp>
      <p:grpSp>
        <p:nvGrpSpPr>
          <p:cNvPr id="18" name="object 18"/>
          <p:cNvGrpSpPr/>
          <p:nvPr/>
        </p:nvGrpSpPr>
        <p:grpSpPr>
          <a:xfrm>
            <a:off x="1130313" y="3880689"/>
            <a:ext cx="782836" cy="711214"/>
            <a:chOff x="1863263" y="6315771"/>
            <a:chExt cx="1290955" cy="1172845"/>
          </a:xfrm>
        </p:grpSpPr>
        <p:sp>
          <p:nvSpPr>
            <p:cNvPr id="19" name="object 19"/>
            <p:cNvSpPr/>
            <p:nvPr/>
          </p:nvSpPr>
          <p:spPr>
            <a:xfrm>
              <a:off x="1863263" y="6315771"/>
              <a:ext cx="1290955" cy="798195"/>
            </a:xfrm>
            <a:custGeom>
              <a:avLst/>
              <a:gdLst/>
              <a:ahLst/>
              <a:cxnLst/>
              <a:rect l="l" t="t" r="r" b="b"/>
              <a:pathLst>
                <a:path w="1290955" h="798195">
                  <a:moveTo>
                    <a:pt x="1154649" y="0"/>
                  </a:moveTo>
                  <a:lnTo>
                    <a:pt x="135905" y="0"/>
                  </a:lnTo>
                  <a:lnTo>
                    <a:pt x="92949" y="6928"/>
                  </a:lnTo>
                  <a:lnTo>
                    <a:pt x="55641" y="26222"/>
                  </a:lnTo>
                  <a:lnTo>
                    <a:pt x="26222" y="55641"/>
                  </a:lnTo>
                  <a:lnTo>
                    <a:pt x="6928" y="92949"/>
                  </a:lnTo>
                  <a:lnTo>
                    <a:pt x="0" y="135905"/>
                  </a:lnTo>
                  <a:lnTo>
                    <a:pt x="0" y="797723"/>
                  </a:lnTo>
                  <a:lnTo>
                    <a:pt x="1290554" y="797723"/>
                  </a:lnTo>
                  <a:lnTo>
                    <a:pt x="1290554" y="135905"/>
                  </a:lnTo>
                  <a:lnTo>
                    <a:pt x="1283625" y="92949"/>
                  </a:lnTo>
                  <a:lnTo>
                    <a:pt x="1264332" y="55641"/>
                  </a:lnTo>
                  <a:lnTo>
                    <a:pt x="1234912" y="26222"/>
                  </a:lnTo>
                  <a:lnTo>
                    <a:pt x="1197605" y="6928"/>
                  </a:lnTo>
                  <a:lnTo>
                    <a:pt x="1154649" y="0"/>
                  </a:lnTo>
                  <a:close/>
                </a:path>
              </a:pathLst>
            </a:custGeom>
            <a:solidFill>
              <a:srgbClr val="EB2123"/>
            </a:solidFill>
          </p:spPr>
          <p:txBody>
            <a:bodyPr wrap="square" lIns="0" tIns="0" rIns="0" bIns="0" rtlCol="0"/>
            <a:lstStyle/>
            <a:p>
              <a:endParaRPr sz="1092"/>
            </a:p>
          </p:txBody>
        </p:sp>
        <p:sp>
          <p:nvSpPr>
            <p:cNvPr id="20" name="object 20"/>
            <p:cNvSpPr/>
            <p:nvPr/>
          </p:nvSpPr>
          <p:spPr>
            <a:xfrm>
              <a:off x="1863266" y="7113495"/>
              <a:ext cx="1290955" cy="375285"/>
            </a:xfrm>
            <a:custGeom>
              <a:avLst/>
              <a:gdLst/>
              <a:ahLst/>
              <a:cxnLst/>
              <a:rect l="l" t="t" r="r" b="b"/>
              <a:pathLst>
                <a:path w="1290955" h="375284">
                  <a:moveTo>
                    <a:pt x="1290554" y="0"/>
                  </a:moveTo>
                  <a:lnTo>
                    <a:pt x="0" y="0"/>
                  </a:lnTo>
                  <a:lnTo>
                    <a:pt x="0" y="239124"/>
                  </a:lnTo>
                  <a:lnTo>
                    <a:pt x="6928" y="282080"/>
                  </a:lnTo>
                  <a:lnTo>
                    <a:pt x="26222" y="319387"/>
                  </a:lnTo>
                  <a:lnTo>
                    <a:pt x="55641" y="348807"/>
                  </a:lnTo>
                  <a:lnTo>
                    <a:pt x="92949" y="368100"/>
                  </a:lnTo>
                  <a:lnTo>
                    <a:pt x="135905" y="375029"/>
                  </a:lnTo>
                  <a:lnTo>
                    <a:pt x="1154649" y="375029"/>
                  </a:lnTo>
                  <a:lnTo>
                    <a:pt x="1197605" y="368100"/>
                  </a:lnTo>
                  <a:lnTo>
                    <a:pt x="1234912" y="348807"/>
                  </a:lnTo>
                  <a:lnTo>
                    <a:pt x="1264332" y="319387"/>
                  </a:lnTo>
                  <a:lnTo>
                    <a:pt x="1283625" y="282080"/>
                  </a:lnTo>
                  <a:lnTo>
                    <a:pt x="1290554" y="239124"/>
                  </a:lnTo>
                  <a:lnTo>
                    <a:pt x="1290554" y="0"/>
                  </a:lnTo>
                  <a:close/>
                </a:path>
              </a:pathLst>
            </a:custGeom>
            <a:solidFill>
              <a:srgbClr val="1C218E"/>
            </a:solidFill>
          </p:spPr>
          <p:txBody>
            <a:bodyPr wrap="square" lIns="0" tIns="0" rIns="0" bIns="0" rtlCol="0"/>
            <a:lstStyle/>
            <a:p>
              <a:endParaRPr sz="1092"/>
            </a:p>
          </p:txBody>
        </p:sp>
      </p:grpSp>
      <p:grpSp>
        <p:nvGrpSpPr>
          <p:cNvPr id="21" name="object 21"/>
          <p:cNvGrpSpPr/>
          <p:nvPr/>
        </p:nvGrpSpPr>
        <p:grpSpPr>
          <a:xfrm>
            <a:off x="1512565" y="3427650"/>
            <a:ext cx="1295742" cy="1164435"/>
            <a:chOff x="2493626" y="5568677"/>
            <a:chExt cx="2136775" cy="1920239"/>
          </a:xfrm>
        </p:grpSpPr>
        <p:sp>
          <p:nvSpPr>
            <p:cNvPr id="22" name="object 22"/>
            <p:cNvSpPr/>
            <p:nvPr/>
          </p:nvSpPr>
          <p:spPr>
            <a:xfrm>
              <a:off x="2510771" y="5585822"/>
              <a:ext cx="0" cy="662305"/>
            </a:xfrm>
            <a:custGeom>
              <a:avLst/>
              <a:gdLst/>
              <a:ahLst/>
              <a:cxnLst/>
              <a:rect l="l" t="t" r="r" b="b"/>
              <a:pathLst>
                <a:path h="662304">
                  <a:moveTo>
                    <a:pt x="0" y="0"/>
                  </a:moveTo>
                  <a:lnTo>
                    <a:pt x="0" y="661750"/>
                  </a:lnTo>
                </a:path>
              </a:pathLst>
            </a:custGeom>
            <a:ln w="33860">
              <a:solidFill>
                <a:srgbClr val="1C218E"/>
              </a:solidFill>
            </a:ln>
          </p:spPr>
          <p:txBody>
            <a:bodyPr wrap="square" lIns="0" tIns="0" rIns="0" bIns="0" rtlCol="0"/>
            <a:lstStyle/>
            <a:p>
              <a:endParaRPr sz="1092"/>
            </a:p>
          </p:txBody>
        </p:sp>
        <p:sp>
          <p:nvSpPr>
            <p:cNvPr id="23" name="object 23"/>
            <p:cNvSpPr/>
            <p:nvPr/>
          </p:nvSpPr>
          <p:spPr>
            <a:xfrm>
              <a:off x="3986934" y="5585822"/>
              <a:ext cx="0" cy="662305"/>
            </a:xfrm>
            <a:custGeom>
              <a:avLst/>
              <a:gdLst/>
              <a:ahLst/>
              <a:cxnLst/>
              <a:rect l="l" t="t" r="r" b="b"/>
              <a:pathLst>
                <a:path h="662304">
                  <a:moveTo>
                    <a:pt x="0" y="0"/>
                  </a:moveTo>
                  <a:lnTo>
                    <a:pt x="0" y="661750"/>
                  </a:lnTo>
                </a:path>
              </a:pathLst>
            </a:custGeom>
            <a:ln w="33860">
              <a:solidFill>
                <a:srgbClr val="1C218E"/>
              </a:solidFill>
            </a:ln>
          </p:spPr>
          <p:txBody>
            <a:bodyPr wrap="square" lIns="0" tIns="0" rIns="0" bIns="0" rtlCol="0"/>
            <a:lstStyle/>
            <a:p>
              <a:endParaRPr sz="1092"/>
            </a:p>
          </p:txBody>
        </p:sp>
        <p:sp>
          <p:nvSpPr>
            <p:cNvPr id="24" name="object 24"/>
            <p:cNvSpPr/>
            <p:nvPr/>
          </p:nvSpPr>
          <p:spPr>
            <a:xfrm>
              <a:off x="3339426" y="6315771"/>
              <a:ext cx="1290955" cy="798195"/>
            </a:xfrm>
            <a:custGeom>
              <a:avLst/>
              <a:gdLst/>
              <a:ahLst/>
              <a:cxnLst/>
              <a:rect l="l" t="t" r="r" b="b"/>
              <a:pathLst>
                <a:path w="1290954" h="798195">
                  <a:moveTo>
                    <a:pt x="1154649" y="0"/>
                  </a:moveTo>
                  <a:lnTo>
                    <a:pt x="135905" y="0"/>
                  </a:lnTo>
                  <a:lnTo>
                    <a:pt x="92949" y="6928"/>
                  </a:lnTo>
                  <a:lnTo>
                    <a:pt x="55641" y="26222"/>
                  </a:lnTo>
                  <a:lnTo>
                    <a:pt x="26222" y="55641"/>
                  </a:lnTo>
                  <a:lnTo>
                    <a:pt x="6928" y="92949"/>
                  </a:lnTo>
                  <a:lnTo>
                    <a:pt x="0" y="135905"/>
                  </a:lnTo>
                  <a:lnTo>
                    <a:pt x="0" y="797723"/>
                  </a:lnTo>
                  <a:lnTo>
                    <a:pt x="1290554" y="797723"/>
                  </a:lnTo>
                  <a:lnTo>
                    <a:pt x="1290554" y="135905"/>
                  </a:lnTo>
                  <a:lnTo>
                    <a:pt x="1283625" y="92949"/>
                  </a:lnTo>
                  <a:lnTo>
                    <a:pt x="1264332" y="55641"/>
                  </a:lnTo>
                  <a:lnTo>
                    <a:pt x="1234912" y="26222"/>
                  </a:lnTo>
                  <a:lnTo>
                    <a:pt x="1197605" y="6928"/>
                  </a:lnTo>
                  <a:lnTo>
                    <a:pt x="1154649" y="0"/>
                  </a:lnTo>
                  <a:close/>
                </a:path>
              </a:pathLst>
            </a:custGeom>
            <a:solidFill>
              <a:srgbClr val="EB2123"/>
            </a:solidFill>
          </p:spPr>
          <p:txBody>
            <a:bodyPr wrap="square" lIns="0" tIns="0" rIns="0" bIns="0" rtlCol="0"/>
            <a:lstStyle/>
            <a:p>
              <a:endParaRPr sz="1092"/>
            </a:p>
          </p:txBody>
        </p:sp>
        <p:sp>
          <p:nvSpPr>
            <p:cNvPr id="25" name="object 25"/>
            <p:cNvSpPr/>
            <p:nvPr/>
          </p:nvSpPr>
          <p:spPr>
            <a:xfrm>
              <a:off x="3339429" y="7113495"/>
              <a:ext cx="1290955" cy="375285"/>
            </a:xfrm>
            <a:custGeom>
              <a:avLst/>
              <a:gdLst/>
              <a:ahLst/>
              <a:cxnLst/>
              <a:rect l="l" t="t" r="r" b="b"/>
              <a:pathLst>
                <a:path w="1290954" h="375284">
                  <a:moveTo>
                    <a:pt x="1290554" y="0"/>
                  </a:moveTo>
                  <a:lnTo>
                    <a:pt x="0" y="0"/>
                  </a:lnTo>
                  <a:lnTo>
                    <a:pt x="0" y="239124"/>
                  </a:lnTo>
                  <a:lnTo>
                    <a:pt x="6928" y="282080"/>
                  </a:lnTo>
                  <a:lnTo>
                    <a:pt x="26222" y="319387"/>
                  </a:lnTo>
                  <a:lnTo>
                    <a:pt x="55641" y="348807"/>
                  </a:lnTo>
                  <a:lnTo>
                    <a:pt x="92949" y="368100"/>
                  </a:lnTo>
                  <a:lnTo>
                    <a:pt x="135905" y="375029"/>
                  </a:lnTo>
                  <a:lnTo>
                    <a:pt x="1154649" y="375029"/>
                  </a:lnTo>
                  <a:lnTo>
                    <a:pt x="1197605" y="368100"/>
                  </a:lnTo>
                  <a:lnTo>
                    <a:pt x="1234912" y="348807"/>
                  </a:lnTo>
                  <a:lnTo>
                    <a:pt x="1264332" y="319387"/>
                  </a:lnTo>
                  <a:lnTo>
                    <a:pt x="1283625" y="282080"/>
                  </a:lnTo>
                  <a:lnTo>
                    <a:pt x="1290554" y="239124"/>
                  </a:lnTo>
                  <a:lnTo>
                    <a:pt x="1290554" y="0"/>
                  </a:lnTo>
                  <a:close/>
                </a:path>
              </a:pathLst>
            </a:custGeom>
            <a:solidFill>
              <a:srgbClr val="1C218E"/>
            </a:solidFill>
          </p:spPr>
          <p:txBody>
            <a:bodyPr wrap="square" lIns="0" tIns="0" rIns="0" bIns="0" rtlCol="0"/>
            <a:lstStyle/>
            <a:p>
              <a:endParaRPr sz="1092"/>
            </a:p>
          </p:txBody>
        </p:sp>
      </p:grpSp>
      <p:sp>
        <p:nvSpPr>
          <p:cNvPr id="26" name="object 26"/>
          <p:cNvSpPr txBox="1"/>
          <p:nvPr/>
        </p:nvSpPr>
        <p:spPr>
          <a:xfrm>
            <a:off x="1314233" y="4367753"/>
            <a:ext cx="529554" cy="179776"/>
          </a:xfrm>
          <a:prstGeom prst="rect">
            <a:avLst/>
          </a:prstGeom>
        </p:spPr>
        <p:txBody>
          <a:bodyPr vert="horz" wrap="square" lIns="0" tIns="10397" rIns="0" bIns="0" rtlCol="0">
            <a:spAutoFit/>
          </a:bodyPr>
          <a:lstStyle/>
          <a:p>
            <a:pPr marL="7701">
              <a:spcBef>
                <a:spcPts val="82"/>
              </a:spcBef>
            </a:pPr>
            <a:r>
              <a:rPr sz="1100" spc="-12" dirty="0">
                <a:solidFill>
                  <a:srgbClr val="FFFFFF"/>
                </a:solidFill>
                <a:latin typeface="Montserrat-Thin"/>
                <a:cs typeface="Montserrat-Thin"/>
              </a:rPr>
              <a:t>Hydro</a:t>
            </a:r>
            <a:endParaRPr sz="1100" dirty="0">
              <a:latin typeface="Montserrat-Thin"/>
              <a:cs typeface="Montserrat-Thin"/>
            </a:endParaRPr>
          </a:p>
        </p:txBody>
      </p:sp>
      <p:sp>
        <p:nvSpPr>
          <p:cNvPr id="27" name="object 27"/>
          <p:cNvSpPr/>
          <p:nvPr/>
        </p:nvSpPr>
        <p:spPr>
          <a:xfrm>
            <a:off x="1336725" y="3966091"/>
            <a:ext cx="370047" cy="333851"/>
          </a:xfrm>
          <a:custGeom>
            <a:avLst/>
            <a:gdLst/>
            <a:ahLst/>
            <a:cxnLst/>
            <a:rect l="l" t="t" r="r" b="b"/>
            <a:pathLst>
              <a:path w="610235" h="550545">
                <a:moveTo>
                  <a:pt x="603123" y="528358"/>
                </a:moveTo>
                <a:lnTo>
                  <a:pt x="598881" y="518058"/>
                </a:lnTo>
                <a:lnTo>
                  <a:pt x="599757" y="510298"/>
                </a:lnTo>
                <a:lnTo>
                  <a:pt x="599528" y="501929"/>
                </a:lnTo>
                <a:lnTo>
                  <a:pt x="557491" y="479933"/>
                </a:lnTo>
                <a:lnTo>
                  <a:pt x="531393" y="477672"/>
                </a:lnTo>
                <a:lnTo>
                  <a:pt x="505460" y="480631"/>
                </a:lnTo>
                <a:lnTo>
                  <a:pt x="472516" y="491794"/>
                </a:lnTo>
                <a:lnTo>
                  <a:pt x="465709" y="492544"/>
                </a:lnTo>
                <a:lnTo>
                  <a:pt x="458876" y="491337"/>
                </a:lnTo>
                <a:lnTo>
                  <a:pt x="431495" y="478878"/>
                </a:lnTo>
                <a:lnTo>
                  <a:pt x="410679" y="474091"/>
                </a:lnTo>
                <a:lnTo>
                  <a:pt x="389305" y="473837"/>
                </a:lnTo>
                <a:lnTo>
                  <a:pt x="360387" y="479666"/>
                </a:lnTo>
                <a:lnTo>
                  <a:pt x="354025" y="479209"/>
                </a:lnTo>
                <a:lnTo>
                  <a:pt x="348081" y="477024"/>
                </a:lnTo>
                <a:lnTo>
                  <a:pt x="342214" y="473278"/>
                </a:lnTo>
                <a:lnTo>
                  <a:pt x="302653" y="450342"/>
                </a:lnTo>
                <a:lnTo>
                  <a:pt x="260908" y="438238"/>
                </a:lnTo>
                <a:lnTo>
                  <a:pt x="218592" y="436829"/>
                </a:lnTo>
                <a:lnTo>
                  <a:pt x="177279" y="445973"/>
                </a:lnTo>
                <a:lnTo>
                  <a:pt x="138582" y="465531"/>
                </a:lnTo>
                <a:lnTo>
                  <a:pt x="104089" y="495376"/>
                </a:lnTo>
                <a:lnTo>
                  <a:pt x="97561" y="502539"/>
                </a:lnTo>
                <a:lnTo>
                  <a:pt x="92036" y="504647"/>
                </a:lnTo>
                <a:lnTo>
                  <a:pt x="82638" y="501764"/>
                </a:lnTo>
                <a:lnTo>
                  <a:pt x="74396" y="499618"/>
                </a:lnTo>
                <a:lnTo>
                  <a:pt x="65963" y="498182"/>
                </a:lnTo>
                <a:lnTo>
                  <a:pt x="57391" y="497484"/>
                </a:lnTo>
                <a:lnTo>
                  <a:pt x="48742" y="497573"/>
                </a:lnTo>
                <a:lnTo>
                  <a:pt x="40792" y="497154"/>
                </a:lnTo>
                <a:lnTo>
                  <a:pt x="2844" y="506196"/>
                </a:lnTo>
                <a:lnTo>
                  <a:pt x="0" y="529297"/>
                </a:lnTo>
                <a:lnTo>
                  <a:pt x="127" y="538645"/>
                </a:lnTo>
                <a:lnTo>
                  <a:pt x="7315" y="543445"/>
                </a:lnTo>
                <a:lnTo>
                  <a:pt x="16230" y="540588"/>
                </a:lnTo>
                <a:lnTo>
                  <a:pt x="36182" y="536079"/>
                </a:lnTo>
                <a:lnTo>
                  <a:pt x="55816" y="535533"/>
                </a:lnTo>
                <a:lnTo>
                  <a:pt x="75069" y="539064"/>
                </a:lnTo>
                <a:lnTo>
                  <a:pt x="101561" y="550011"/>
                </a:lnTo>
                <a:lnTo>
                  <a:pt x="107797" y="550227"/>
                </a:lnTo>
                <a:lnTo>
                  <a:pt x="113296" y="547052"/>
                </a:lnTo>
                <a:lnTo>
                  <a:pt x="118783" y="540080"/>
                </a:lnTo>
                <a:lnTo>
                  <a:pt x="148196" y="506260"/>
                </a:lnTo>
                <a:lnTo>
                  <a:pt x="184162" y="484454"/>
                </a:lnTo>
                <a:lnTo>
                  <a:pt x="223862" y="474903"/>
                </a:lnTo>
                <a:lnTo>
                  <a:pt x="264490" y="477799"/>
                </a:lnTo>
                <a:lnTo>
                  <a:pt x="303212" y="493382"/>
                </a:lnTo>
                <a:lnTo>
                  <a:pt x="337210" y="521843"/>
                </a:lnTo>
                <a:lnTo>
                  <a:pt x="342557" y="526643"/>
                </a:lnTo>
                <a:lnTo>
                  <a:pt x="347776" y="528561"/>
                </a:lnTo>
                <a:lnTo>
                  <a:pt x="353339" y="527824"/>
                </a:lnTo>
                <a:lnTo>
                  <a:pt x="359664" y="524637"/>
                </a:lnTo>
                <a:lnTo>
                  <a:pt x="383616" y="513765"/>
                </a:lnTo>
                <a:lnTo>
                  <a:pt x="406717" y="511987"/>
                </a:lnTo>
                <a:lnTo>
                  <a:pt x="428574" y="519328"/>
                </a:lnTo>
                <a:lnTo>
                  <a:pt x="448729" y="535800"/>
                </a:lnTo>
                <a:lnTo>
                  <a:pt x="455117" y="541413"/>
                </a:lnTo>
                <a:lnTo>
                  <a:pt x="461035" y="543433"/>
                </a:lnTo>
                <a:lnTo>
                  <a:pt x="467067" y="542086"/>
                </a:lnTo>
                <a:lnTo>
                  <a:pt x="473824" y="537654"/>
                </a:lnTo>
                <a:lnTo>
                  <a:pt x="498424" y="522757"/>
                </a:lnTo>
                <a:lnTo>
                  <a:pt x="524078" y="516305"/>
                </a:lnTo>
                <a:lnTo>
                  <a:pt x="550659" y="517575"/>
                </a:lnTo>
                <a:lnTo>
                  <a:pt x="578065" y="525830"/>
                </a:lnTo>
                <a:lnTo>
                  <a:pt x="582891" y="528840"/>
                </a:lnTo>
                <a:lnTo>
                  <a:pt x="587667" y="532447"/>
                </a:lnTo>
                <a:lnTo>
                  <a:pt x="592442" y="534555"/>
                </a:lnTo>
                <a:lnTo>
                  <a:pt x="597293" y="533069"/>
                </a:lnTo>
                <a:lnTo>
                  <a:pt x="603123" y="528358"/>
                </a:lnTo>
                <a:close/>
              </a:path>
              <a:path w="610235" h="550545">
                <a:moveTo>
                  <a:pt x="609854" y="24244"/>
                </a:moveTo>
                <a:lnTo>
                  <a:pt x="609003" y="15875"/>
                </a:lnTo>
                <a:lnTo>
                  <a:pt x="605358" y="0"/>
                </a:lnTo>
                <a:lnTo>
                  <a:pt x="597585" y="1193"/>
                </a:lnTo>
                <a:lnTo>
                  <a:pt x="104267" y="1155"/>
                </a:lnTo>
                <a:lnTo>
                  <a:pt x="95885" y="838"/>
                </a:lnTo>
                <a:lnTo>
                  <a:pt x="95758" y="9766"/>
                </a:lnTo>
                <a:lnTo>
                  <a:pt x="93954" y="26593"/>
                </a:lnTo>
                <a:lnTo>
                  <a:pt x="95669" y="34366"/>
                </a:lnTo>
                <a:lnTo>
                  <a:pt x="102489" y="40538"/>
                </a:lnTo>
                <a:lnTo>
                  <a:pt x="109207" y="43865"/>
                </a:lnTo>
                <a:lnTo>
                  <a:pt x="110185" y="47853"/>
                </a:lnTo>
                <a:lnTo>
                  <a:pt x="110007" y="175488"/>
                </a:lnTo>
                <a:lnTo>
                  <a:pt x="108635" y="183400"/>
                </a:lnTo>
                <a:lnTo>
                  <a:pt x="33058" y="398564"/>
                </a:lnTo>
                <a:lnTo>
                  <a:pt x="2260" y="483641"/>
                </a:lnTo>
                <a:lnTo>
                  <a:pt x="6337" y="484606"/>
                </a:lnTo>
                <a:lnTo>
                  <a:pt x="24625" y="480745"/>
                </a:lnTo>
                <a:lnTo>
                  <a:pt x="32969" y="479475"/>
                </a:lnTo>
                <a:lnTo>
                  <a:pt x="41236" y="479996"/>
                </a:lnTo>
                <a:lnTo>
                  <a:pt x="49961" y="479348"/>
                </a:lnTo>
                <a:lnTo>
                  <a:pt x="56375" y="476173"/>
                </a:lnTo>
                <a:lnTo>
                  <a:pt x="61074" y="470560"/>
                </a:lnTo>
                <a:lnTo>
                  <a:pt x="64655" y="462597"/>
                </a:lnTo>
                <a:lnTo>
                  <a:pt x="80721" y="417588"/>
                </a:lnTo>
                <a:lnTo>
                  <a:pt x="113169" y="327698"/>
                </a:lnTo>
                <a:lnTo>
                  <a:pt x="146164" y="238010"/>
                </a:lnTo>
                <a:lnTo>
                  <a:pt x="171831" y="199618"/>
                </a:lnTo>
                <a:lnTo>
                  <a:pt x="214566" y="181317"/>
                </a:lnTo>
                <a:lnTo>
                  <a:pt x="220776" y="179387"/>
                </a:lnTo>
                <a:lnTo>
                  <a:pt x="224243" y="175399"/>
                </a:lnTo>
                <a:lnTo>
                  <a:pt x="225209" y="168884"/>
                </a:lnTo>
                <a:lnTo>
                  <a:pt x="223913" y="159385"/>
                </a:lnTo>
                <a:lnTo>
                  <a:pt x="222186" y="148958"/>
                </a:lnTo>
                <a:lnTo>
                  <a:pt x="221449" y="138430"/>
                </a:lnTo>
                <a:lnTo>
                  <a:pt x="221856" y="127927"/>
                </a:lnTo>
                <a:lnTo>
                  <a:pt x="225285" y="105943"/>
                </a:lnTo>
                <a:lnTo>
                  <a:pt x="223939" y="98539"/>
                </a:lnTo>
                <a:lnTo>
                  <a:pt x="219633" y="94665"/>
                </a:lnTo>
                <a:lnTo>
                  <a:pt x="212445" y="93649"/>
                </a:lnTo>
                <a:lnTo>
                  <a:pt x="189661" y="93548"/>
                </a:lnTo>
                <a:lnTo>
                  <a:pt x="172021" y="94195"/>
                </a:lnTo>
                <a:lnTo>
                  <a:pt x="169164" y="89446"/>
                </a:lnTo>
                <a:lnTo>
                  <a:pt x="169341" y="80137"/>
                </a:lnTo>
                <a:lnTo>
                  <a:pt x="169799" y="73279"/>
                </a:lnTo>
                <a:lnTo>
                  <a:pt x="171881" y="68072"/>
                </a:lnTo>
                <a:lnTo>
                  <a:pt x="177076" y="65227"/>
                </a:lnTo>
                <a:lnTo>
                  <a:pt x="186855" y="65405"/>
                </a:lnTo>
                <a:lnTo>
                  <a:pt x="197523" y="66586"/>
                </a:lnTo>
                <a:lnTo>
                  <a:pt x="208254" y="66916"/>
                </a:lnTo>
                <a:lnTo>
                  <a:pt x="218986" y="66522"/>
                </a:lnTo>
                <a:lnTo>
                  <a:pt x="229679" y="65481"/>
                </a:lnTo>
                <a:lnTo>
                  <a:pt x="240715" y="64808"/>
                </a:lnTo>
                <a:lnTo>
                  <a:pt x="248119" y="66548"/>
                </a:lnTo>
                <a:lnTo>
                  <a:pt x="252209" y="71501"/>
                </a:lnTo>
                <a:lnTo>
                  <a:pt x="253301" y="80429"/>
                </a:lnTo>
                <a:lnTo>
                  <a:pt x="252933" y="102209"/>
                </a:lnTo>
                <a:lnTo>
                  <a:pt x="253047" y="172859"/>
                </a:lnTo>
                <a:lnTo>
                  <a:pt x="252780" y="178028"/>
                </a:lnTo>
                <a:lnTo>
                  <a:pt x="163817" y="421995"/>
                </a:lnTo>
                <a:lnTo>
                  <a:pt x="161112" y="425805"/>
                </a:lnTo>
                <a:lnTo>
                  <a:pt x="166649" y="432587"/>
                </a:lnTo>
                <a:lnTo>
                  <a:pt x="205079" y="420433"/>
                </a:lnTo>
                <a:lnTo>
                  <a:pt x="215493" y="419290"/>
                </a:lnTo>
                <a:lnTo>
                  <a:pt x="220256" y="414248"/>
                </a:lnTo>
                <a:lnTo>
                  <a:pt x="238404" y="363715"/>
                </a:lnTo>
                <a:lnTo>
                  <a:pt x="283464" y="240004"/>
                </a:lnTo>
                <a:lnTo>
                  <a:pt x="309245" y="200037"/>
                </a:lnTo>
                <a:lnTo>
                  <a:pt x="352958" y="181241"/>
                </a:lnTo>
                <a:lnTo>
                  <a:pt x="359892" y="179031"/>
                </a:lnTo>
                <a:lnTo>
                  <a:pt x="363524" y="174421"/>
                </a:lnTo>
                <a:lnTo>
                  <a:pt x="364388" y="167170"/>
                </a:lnTo>
                <a:lnTo>
                  <a:pt x="361480" y="146977"/>
                </a:lnTo>
                <a:lnTo>
                  <a:pt x="360921" y="136791"/>
                </a:lnTo>
                <a:lnTo>
                  <a:pt x="361429" y="126619"/>
                </a:lnTo>
                <a:lnTo>
                  <a:pt x="363080" y="116560"/>
                </a:lnTo>
                <a:lnTo>
                  <a:pt x="364477" y="106108"/>
                </a:lnTo>
                <a:lnTo>
                  <a:pt x="363080" y="98945"/>
                </a:lnTo>
                <a:lnTo>
                  <a:pt x="358800" y="94856"/>
                </a:lnTo>
                <a:lnTo>
                  <a:pt x="351574" y="93662"/>
                </a:lnTo>
                <a:lnTo>
                  <a:pt x="329780" y="93535"/>
                </a:lnTo>
                <a:lnTo>
                  <a:pt x="322541" y="93776"/>
                </a:lnTo>
                <a:lnTo>
                  <a:pt x="311696" y="94449"/>
                </a:lnTo>
                <a:lnTo>
                  <a:pt x="306654" y="91414"/>
                </a:lnTo>
                <a:lnTo>
                  <a:pt x="306552" y="66738"/>
                </a:lnTo>
                <a:lnTo>
                  <a:pt x="312039" y="64160"/>
                </a:lnTo>
                <a:lnTo>
                  <a:pt x="330987" y="65443"/>
                </a:lnTo>
                <a:lnTo>
                  <a:pt x="339394" y="64998"/>
                </a:lnTo>
                <a:lnTo>
                  <a:pt x="347751" y="65049"/>
                </a:lnTo>
                <a:lnTo>
                  <a:pt x="369544" y="65176"/>
                </a:lnTo>
                <a:lnTo>
                  <a:pt x="388226" y="64312"/>
                </a:lnTo>
                <a:lnTo>
                  <a:pt x="391896" y="69278"/>
                </a:lnTo>
                <a:lnTo>
                  <a:pt x="390512" y="82943"/>
                </a:lnTo>
                <a:lnTo>
                  <a:pt x="389178" y="99148"/>
                </a:lnTo>
                <a:lnTo>
                  <a:pt x="388581" y="115366"/>
                </a:lnTo>
                <a:lnTo>
                  <a:pt x="388848" y="131584"/>
                </a:lnTo>
                <a:lnTo>
                  <a:pt x="390105" y="147764"/>
                </a:lnTo>
                <a:lnTo>
                  <a:pt x="390766" y="162572"/>
                </a:lnTo>
                <a:lnTo>
                  <a:pt x="389432" y="176771"/>
                </a:lnTo>
                <a:lnTo>
                  <a:pt x="386194" y="190627"/>
                </a:lnTo>
                <a:lnTo>
                  <a:pt x="381177" y="204355"/>
                </a:lnTo>
                <a:lnTo>
                  <a:pt x="363385" y="246722"/>
                </a:lnTo>
                <a:lnTo>
                  <a:pt x="346494" y="289433"/>
                </a:lnTo>
                <a:lnTo>
                  <a:pt x="330949" y="332625"/>
                </a:lnTo>
                <a:lnTo>
                  <a:pt x="317220" y="376440"/>
                </a:lnTo>
                <a:lnTo>
                  <a:pt x="302641" y="421284"/>
                </a:lnTo>
                <a:lnTo>
                  <a:pt x="305460" y="429336"/>
                </a:lnTo>
                <a:lnTo>
                  <a:pt x="318808" y="437311"/>
                </a:lnTo>
                <a:lnTo>
                  <a:pt x="323100" y="439572"/>
                </a:lnTo>
                <a:lnTo>
                  <a:pt x="327228" y="442112"/>
                </a:lnTo>
                <a:lnTo>
                  <a:pt x="331470" y="444461"/>
                </a:lnTo>
                <a:lnTo>
                  <a:pt x="343916" y="450062"/>
                </a:lnTo>
                <a:lnTo>
                  <a:pt x="349859" y="444538"/>
                </a:lnTo>
                <a:lnTo>
                  <a:pt x="357339" y="424878"/>
                </a:lnTo>
                <a:lnTo>
                  <a:pt x="374383" y="388023"/>
                </a:lnTo>
                <a:lnTo>
                  <a:pt x="389140" y="357441"/>
                </a:lnTo>
                <a:lnTo>
                  <a:pt x="401637" y="325920"/>
                </a:lnTo>
                <a:lnTo>
                  <a:pt x="411746" y="293560"/>
                </a:lnTo>
                <a:lnTo>
                  <a:pt x="419341" y="260464"/>
                </a:lnTo>
                <a:lnTo>
                  <a:pt x="428790" y="229362"/>
                </a:lnTo>
                <a:lnTo>
                  <a:pt x="444233" y="205473"/>
                </a:lnTo>
                <a:lnTo>
                  <a:pt x="465950" y="189293"/>
                </a:lnTo>
                <a:lnTo>
                  <a:pt x="500519" y="179387"/>
                </a:lnTo>
                <a:lnTo>
                  <a:pt x="503999" y="175387"/>
                </a:lnTo>
                <a:lnTo>
                  <a:pt x="504939" y="168846"/>
                </a:lnTo>
                <a:lnTo>
                  <a:pt x="503643" y="159321"/>
                </a:lnTo>
                <a:lnTo>
                  <a:pt x="501954" y="148844"/>
                </a:lnTo>
                <a:lnTo>
                  <a:pt x="501281" y="138290"/>
                </a:lnTo>
                <a:lnTo>
                  <a:pt x="501726" y="127749"/>
                </a:lnTo>
                <a:lnTo>
                  <a:pt x="505015" y="106070"/>
                </a:lnTo>
                <a:lnTo>
                  <a:pt x="503694" y="98691"/>
                </a:lnTo>
                <a:lnTo>
                  <a:pt x="499440" y="94703"/>
                </a:lnTo>
                <a:lnTo>
                  <a:pt x="492175" y="93624"/>
                </a:lnTo>
                <a:lnTo>
                  <a:pt x="468388" y="93573"/>
                </a:lnTo>
                <a:lnTo>
                  <a:pt x="449364" y="93992"/>
                </a:lnTo>
                <a:lnTo>
                  <a:pt x="449059" y="86842"/>
                </a:lnTo>
                <a:lnTo>
                  <a:pt x="449033" y="78752"/>
                </a:lnTo>
                <a:lnTo>
                  <a:pt x="449541" y="72136"/>
                </a:lnTo>
                <a:lnTo>
                  <a:pt x="452056" y="67322"/>
                </a:lnTo>
                <a:lnTo>
                  <a:pt x="457923" y="65049"/>
                </a:lnTo>
                <a:lnTo>
                  <a:pt x="468541" y="66065"/>
                </a:lnTo>
                <a:lnTo>
                  <a:pt x="478434" y="67754"/>
                </a:lnTo>
                <a:lnTo>
                  <a:pt x="488403" y="68478"/>
                </a:lnTo>
                <a:lnTo>
                  <a:pt x="498386" y="68122"/>
                </a:lnTo>
                <a:lnTo>
                  <a:pt x="518109" y="65074"/>
                </a:lnTo>
                <a:lnTo>
                  <a:pt x="525310" y="65811"/>
                </a:lnTo>
                <a:lnTo>
                  <a:pt x="529666" y="69265"/>
                </a:lnTo>
                <a:lnTo>
                  <a:pt x="530999" y="75933"/>
                </a:lnTo>
                <a:lnTo>
                  <a:pt x="531228" y="152666"/>
                </a:lnTo>
                <a:lnTo>
                  <a:pt x="527062" y="190588"/>
                </a:lnTo>
                <a:lnTo>
                  <a:pt x="514502" y="227698"/>
                </a:lnTo>
                <a:lnTo>
                  <a:pt x="509993" y="237896"/>
                </a:lnTo>
                <a:lnTo>
                  <a:pt x="506120" y="248437"/>
                </a:lnTo>
                <a:lnTo>
                  <a:pt x="498919" y="269748"/>
                </a:lnTo>
                <a:lnTo>
                  <a:pt x="435216" y="448602"/>
                </a:lnTo>
                <a:lnTo>
                  <a:pt x="431507" y="453390"/>
                </a:lnTo>
                <a:lnTo>
                  <a:pt x="433717" y="458851"/>
                </a:lnTo>
                <a:lnTo>
                  <a:pt x="439737" y="463181"/>
                </a:lnTo>
                <a:lnTo>
                  <a:pt x="451535" y="468071"/>
                </a:lnTo>
                <a:lnTo>
                  <a:pt x="463969" y="471703"/>
                </a:lnTo>
                <a:lnTo>
                  <a:pt x="471868" y="472274"/>
                </a:lnTo>
                <a:lnTo>
                  <a:pt x="500278" y="463359"/>
                </a:lnTo>
                <a:lnTo>
                  <a:pt x="528828" y="459447"/>
                </a:lnTo>
                <a:lnTo>
                  <a:pt x="557530" y="461124"/>
                </a:lnTo>
                <a:lnTo>
                  <a:pt x="586409" y="468934"/>
                </a:lnTo>
                <a:lnTo>
                  <a:pt x="594944" y="472198"/>
                </a:lnTo>
                <a:lnTo>
                  <a:pt x="597763" y="468617"/>
                </a:lnTo>
                <a:lnTo>
                  <a:pt x="597649" y="460565"/>
                </a:lnTo>
                <a:lnTo>
                  <a:pt x="597674" y="52666"/>
                </a:lnTo>
                <a:lnTo>
                  <a:pt x="597903" y="46024"/>
                </a:lnTo>
                <a:lnTo>
                  <a:pt x="604570" y="39116"/>
                </a:lnTo>
                <a:lnTo>
                  <a:pt x="608711" y="32181"/>
                </a:lnTo>
                <a:lnTo>
                  <a:pt x="609854" y="24244"/>
                </a:lnTo>
                <a:close/>
              </a:path>
            </a:pathLst>
          </a:custGeom>
          <a:solidFill>
            <a:srgbClr val="FFFFFF"/>
          </a:solidFill>
        </p:spPr>
        <p:txBody>
          <a:bodyPr wrap="square" lIns="0" tIns="0" rIns="0" bIns="0" rtlCol="0"/>
          <a:lstStyle/>
          <a:p>
            <a:endParaRPr sz="1092"/>
          </a:p>
        </p:txBody>
      </p:sp>
      <p:sp>
        <p:nvSpPr>
          <p:cNvPr id="28" name="object 28"/>
          <p:cNvSpPr txBox="1"/>
          <p:nvPr/>
        </p:nvSpPr>
        <p:spPr>
          <a:xfrm>
            <a:off x="2265489" y="4367753"/>
            <a:ext cx="302660" cy="349053"/>
          </a:xfrm>
          <a:prstGeom prst="rect">
            <a:avLst/>
          </a:prstGeom>
        </p:spPr>
        <p:txBody>
          <a:bodyPr vert="horz" wrap="square" lIns="0" tIns="10397" rIns="0" bIns="0" rtlCol="0">
            <a:spAutoFit/>
          </a:bodyPr>
          <a:lstStyle/>
          <a:p>
            <a:pPr marL="7701">
              <a:spcBef>
                <a:spcPts val="82"/>
              </a:spcBef>
            </a:pPr>
            <a:r>
              <a:rPr sz="1100" spc="-12" dirty="0">
                <a:solidFill>
                  <a:srgbClr val="FFFFFF"/>
                </a:solidFill>
                <a:latin typeface="Montserrat-Thin"/>
                <a:cs typeface="Montserrat-Thin"/>
              </a:rPr>
              <a:t>Coal</a:t>
            </a:r>
            <a:endParaRPr sz="1100" dirty="0">
              <a:latin typeface="Montserrat-Thin"/>
              <a:cs typeface="Montserrat-Thin"/>
            </a:endParaRPr>
          </a:p>
        </p:txBody>
      </p:sp>
      <p:grpSp>
        <p:nvGrpSpPr>
          <p:cNvPr id="29" name="object 29"/>
          <p:cNvGrpSpPr/>
          <p:nvPr/>
        </p:nvGrpSpPr>
        <p:grpSpPr>
          <a:xfrm>
            <a:off x="2920606" y="3427650"/>
            <a:ext cx="782836" cy="1164435"/>
            <a:chOff x="4815590" y="5568677"/>
            <a:chExt cx="1290955" cy="1920239"/>
          </a:xfrm>
        </p:grpSpPr>
        <p:sp>
          <p:nvSpPr>
            <p:cNvPr id="30" name="object 30"/>
            <p:cNvSpPr/>
            <p:nvPr/>
          </p:nvSpPr>
          <p:spPr>
            <a:xfrm>
              <a:off x="5463097" y="5585822"/>
              <a:ext cx="0" cy="662305"/>
            </a:xfrm>
            <a:custGeom>
              <a:avLst/>
              <a:gdLst/>
              <a:ahLst/>
              <a:cxnLst/>
              <a:rect l="l" t="t" r="r" b="b"/>
              <a:pathLst>
                <a:path h="662304">
                  <a:moveTo>
                    <a:pt x="0" y="0"/>
                  </a:moveTo>
                  <a:lnTo>
                    <a:pt x="0" y="661750"/>
                  </a:lnTo>
                </a:path>
              </a:pathLst>
            </a:custGeom>
            <a:ln w="33860">
              <a:solidFill>
                <a:srgbClr val="1C218E"/>
              </a:solidFill>
            </a:ln>
          </p:spPr>
          <p:txBody>
            <a:bodyPr wrap="square" lIns="0" tIns="0" rIns="0" bIns="0" rtlCol="0"/>
            <a:lstStyle/>
            <a:p>
              <a:endParaRPr sz="1092"/>
            </a:p>
          </p:txBody>
        </p:sp>
        <p:sp>
          <p:nvSpPr>
            <p:cNvPr id="31" name="object 31"/>
            <p:cNvSpPr/>
            <p:nvPr/>
          </p:nvSpPr>
          <p:spPr>
            <a:xfrm>
              <a:off x="4815590" y="6315771"/>
              <a:ext cx="1290955" cy="798195"/>
            </a:xfrm>
            <a:custGeom>
              <a:avLst/>
              <a:gdLst/>
              <a:ahLst/>
              <a:cxnLst/>
              <a:rect l="l" t="t" r="r" b="b"/>
              <a:pathLst>
                <a:path w="1290954" h="798195">
                  <a:moveTo>
                    <a:pt x="1154649" y="0"/>
                  </a:moveTo>
                  <a:lnTo>
                    <a:pt x="135905" y="0"/>
                  </a:lnTo>
                  <a:lnTo>
                    <a:pt x="92949" y="6928"/>
                  </a:lnTo>
                  <a:lnTo>
                    <a:pt x="55641" y="26222"/>
                  </a:lnTo>
                  <a:lnTo>
                    <a:pt x="26222" y="55641"/>
                  </a:lnTo>
                  <a:lnTo>
                    <a:pt x="6928" y="92949"/>
                  </a:lnTo>
                  <a:lnTo>
                    <a:pt x="0" y="135905"/>
                  </a:lnTo>
                  <a:lnTo>
                    <a:pt x="0" y="797723"/>
                  </a:lnTo>
                  <a:lnTo>
                    <a:pt x="1290554" y="797723"/>
                  </a:lnTo>
                  <a:lnTo>
                    <a:pt x="1290554" y="135905"/>
                  </a:lnTo>
                  <a:lnTo>
                    <a:pt x="1283625" y="92949"/>
                  </a:lnTo>
                  <a:lnTo>
                    <a:pt x="1264332" y="55641"/>
                  </a:lnTo>
                  <a:lnTo>
                    <a:pt x="1234912" y="26222"/>
                  </a:lnTo>
                  <a:lnTo>
                    <a:pt x="1197605" y="6928"/>
                  </a:lnTo>
                  <a:lnTo>
                    <a:pt x="1154649" y="0"/>
                  </a:lnTo>
                  <a:close/>
                </a:path>
              </a:pathLst>
            </a:custGeom>
            <a:solidFill>
              <a:srgbClr val="EB2123"/>
            </a:solidFill>
          </p:spPr>
          <p:txBody>
            <a:bodyPr wrap="square" lIns="0" tIns="0" rIns="0" bIns="0" rtlCol="0"/>
            <a:lstStyle/>
            <a:p>
              <a:endParaRPr sz="1092"/>
            </a:p>
          </p:txBody>
        </p:sp>
        <p:sp>
          <p:nvSpPr>
            <p:cNvPr id="32" name="object 32"/>
            <p:cNvSpPr/>
            <p:nvPr/>
          </p:nvSpPr>
          <p:spPr>
            <a:xfrm>
              <a:off x="4815592" y="7113495"/>
              <a:ext cx="1290955" cy="375285"/>
            </a:xfrm>
            <a:custGeom>
              <a:avLst/>
              <a:gdLst/>
              <a:ahLst/>
              <a:cxnLst/>
              <a:rect l="l" t="t" r="r" b="b"/>
              <a:pathLst>
                <a:path w="1290954" h="375284">
                  <a:moveTo>
                    <a:pt x="1290554" y="0"/>
                  </a:moveTo>
                  <a:lnTo>
                    <a:pt x="0" y="0"/>
                  </a:lnTo>
                  <a:lnTo>
                    <a:pt x="0" y="239124"/>
                  </a:lnTo>
                  <a:lnTo>
                    <a:pt x="6928" y="282080"/>
                  </a:lnTo>
                  <a:lnTo>
                    <a:pt x="26222" y="319387"/>
                  </a:lnTo>
                  <a:lnTo>
                    <a:pt x="55641" y="348807"/>
                  </a:lnTo>
                  <a:lnTo>
                    <a:pt x="92949" y="368100"/>
                  </a:lnTo>
                  <a:lnTo>
                    <a:pt x="135905" y="375029"/>
                  </a:lnTo>
                  <a:lnTo>
                    <a:pt x="1154649" y="375029"/>
                  </a:lnTo>
                  <a:lnTo>
                    <a:pt x="1197605" y="368100"/>
                  </a:lnTo>
                  <a:lnTo>
                    <a:pt x="1234912" y="348807"/>
                  </a:lnTo>
                  <a:lnTo>
                    <a:pt x="1264332" y="319387"/>
                  </a:lnTo>
                  <a:lnTo>
                    <a:pt x="1283625" y="282080"/>
                  </a:lnTo>
                  <a:lnTo>
                    <a:pt x="1290554" y="239124"/>
                  </a:lnTo>
                  <a:lnTo>
                    <a:pt x="1290554" y="0"/>
                  </a:lnTo>
                  <a:close/>
                </a:path>
              </a:pathLst>
            </a:custGeom>
            <a:solidFill>
              <a:srgbClr val="1C218E"/>
            </a:solidFill>
          </p:spPr>
          <p:txBody>
            <a:bodyPr wrap="square" lIns="0" tIns="0" rIns="0" bIns="0" rtlCol="0"/>
            <a:lstStyle/>
            <a:p>
              <a:endParaRPr sz="1092"/>
            </a:p>
          </p:txBody>
        </p:sp>
      </p:grpSp>
      <p:sp>
        <p:nvSpPr>
          <p:cNvPr id="33" name="object 33"/>
          <p:cNvSpPr txBox="1"/>
          <p:nvPr/>
        </p:nvSpPr>
        <p:spPr>
          <a:xfrm>
            <a:off x="3138849" y="4367753"/>
            <a:ext cx="346173" cy="349053"/>
          </a:xfrm>
          <a:prstGeom prst="rect">
            <a:avLst/>
          </a:prstGeom>
        </p:spPr>
        <p:txBody>
          <a:bodyPr vert="horz" wrap="square" lIns="0" tIns="10397" rIns="0" bIns="0" rtlCol="0">
            <a:spAutoFit/>
          </a:bodyPr>
          <a:lstStyle/>
          <a:p>
            <a:pPr marL="7701">
              <a:spcBef>
                <a:spcPts val="82"/>
              </a:spcBef>
            </a:pPr>
            <a:r>
              <a:rPr sz="1100" spc="-6" dirty="0">
                <a:solidFill>
                  <a:srgbClr val="FFFFFF"/>
                </a:solidFill>
                <a:latin typeface="Montserrat-Thin"/>
                <a:cs typeface="Montserrat-Thin"/>
              </a:rPr>
              <a:t>Solar</a:t>
            </a:r>
            <a:endParaRPr sz="1100" dirty="0">
              <a:latin typeface="Montserrat-Thin"/>
              <a:cs typeface="Montserrat-Thin"/>
            </a:endParaRPr>
          </a:p>
        </p:txBody>
      </p:sp>
      <p:grpSp>
        <p:nvGrpSpPr>
          <p:cNvPr id="34" name="object 34"/>
          <p:cNvGrpSpPr/>
          <p:nvPr/>
        </p:nvGrpSpPr>
        <p:grpSpPr>
          <a:xfrm>
            <a:off x="3815753" y="3427650"/>
            <a:ext cx="782836" cy="1164435"/>
            <a:chOff x="6291753" y="5568677"/>
            <a:chExt cx="1290955" cy="1920239"/>
          </a:xfrm>
        </p:grpSpPr>
        <p:sp>
          <p:nvSpPr>
            <p:cNvPr id="35" name="object 35"/>
            <p:cNvSpPr/>
            <p:nvPr/>
          </p:nvSpPr>
          <p:spPr>
            <a:xfrm>
              <a:off x="6939261" y="5585822"/>
              <a:ext cx="0" cy="662305"/>
            </a:xfrm>
            <a:custGeom>
              <a:avLst/>
              <a:gdLst/>
              <a:ahLst/>
              <a:cxnLst/>
              <a:rect l="l" t="t" r="r" b="b"/>
              <a:pathLst>
                <a:path h="662304">
                  <a:moveTo>
                    <a:pt x="0" y="0"/>
                  </a:moveTo>
                  <a:lnTo>
                    <a:pt x="0" y="661750"/>
                  </a:lnTo>
                </a:path>
              </a:pathLst>
            </a:custGeom>
            <a:ln w="33860">
              <a:solidFill>
                <a:srgbClr val="1C218E"/>
              </a:solidFill>
            </a:ln>
          </p:spPr>
          <p:txBody>
            <a:bodyPr wrap="square" lIns="0" tIns="0" rIns="0" bIns="0" rtlCol="0"/>
            <a:lstStyle/>
            <a:p>
              <a:endParaRPr sz="1092"/>
            </a:p>
          </p:txBody>
        </p:sp>
        <p:sp>
          <p:nvSpPr>
            <p:cNvPr id="36" name="object 36"/>
            <p:cNvSpPr/>
            <p:nvPr/>
          </p:nvSpPr>
          <p:spPr>
            <a:xfrm>
              <a:off x="6291753" y="6315771"/>
              <a:ext cx="1290955" cy="798195"/>
            </a:xfrm>
            <a:custGeom>
              <a:avLst/>
              <a:gdLst/>
              <a:ahLst/>
              <a:cxnLst/>
              <a:rect l="l" t="t" r="r" b="b"/>
              <a:pathLst>
                <a:path w="1290954" h="798195">
                  <a:moveTo>
                    <a:pt x="1154649" y="0"/>
                  </a:moveTo>
                  <a:lnTo>
                    <a:pt x="135905" y="0"/>
                  </a:lnTo>
                  <a:lnTo>
                    <a:pt x="92949" y="6928"/>
                  </a:lnTo>
                  <a:lnTo>
                    <a:pt x="55641" y="26222"/>
                  </a:lnTo>
                  <a:lnTo>
                    <a:pt x="26222" y="55641"/>
                  </a:lnTo>
                  <a:lnTo>
                    <a:pt x="6928" y="92949"/>
                  </a:lnTo>
                  <a:lnTo>
                    <a:pt x="0" y="135905"/>
                  </a:lnTo>
                  <a:lnTo>
                    <a:pt x="0" y="797723"/>
                  </a:lnTo>
                  <a:lnTo>
                    <a:pt x="1290554" y="797723"/>
                  </a:lnTo>
                  <a:lnTo>
                    <a:pt x="1290554" y="135905"/>
                  </a:lnTo>
                  <a:lnTo>
                    <a:pt x="1283625" y="92949"/>
                  </a:lnTo>
                  <a:lnTo>
                    <a:pt x="1264332" y="55641"/>
                  </a:lnTo>
                  <a:lnTo>
                    <a:pt x="1234912" y="26222"/>
                  </a:lnTo>
                  <a:lnTo>
                    <a:pt x="1197605" y="6928"/>
                  </a:lnTo>
                  <a:lnTo>
                    <a:pt x="1154649" y="0"/>
                  </a:lnTo>
                  <a:close/>
                </a:path>
              </a:pathLst>
            </a:custGeom>
            <a:solidFill>
              <a:srgbClr val="EB2123"/>
            </a:solidFill>
          </p:spPr>
          <p:txBody>
            <a:bodyPr wrap="square" lIns="0" tIns="0" rIns="0" bIns="0" rtlCol="0"/>
            <a:lstStyle/>
            <a:p>
              <a:endParaRPr sz="1092"/>
            </a:p>
          </p:txBody>
        </p:sp>
        <p:sp>
          <p:nvSpPr>
            <p:cNvPr id="37" name="object 37"/>
            <p:cNvSpPr/>
            <p:nvPr/>
          </p:nvSpPr>
          <p:spPr>
            <a:xfrm>
              <a:off x="6291756" y="7113495"/>
              <a:ext cx="1290955" cy="375285"/>
            </a:xfrm>
            <a:custGeom>
              <a:avLst/>
              <a:gdLst/>
              <a:ahLst/>
              <a:cxnLst/>
              <a:rect l="l" t="t" r="r" b="b"/>
              <a:pathLst>
                <a:path w="1290954" h="375284">
                  <a:moveTo>
                    <a:pt x="1290554" y="0"/>
                  </a:moveTo>
                  <a:lnTo>
                    <a:pt x="0" y="0"/>
                  </a:lnTo>
                  <a:lnTo>
                    <a:pt x="0" y="239124"/>
                  </a:lnTo>
                  <a:lnTo>
                    <a:pt x="6928" y="282080"/>
                  </a:lnTo>
                  <a:lnTo>
                    <a:pt x="26222" y="319387"/>
                  </a:lnTo>
                  <a:lnTo>
                    <a:pt x="55641" y="348807"/>
                  </a:lnTo>
                  <a:lnTo>
                    <a:pt x="92949" y="368100"/>
                  </a:lnTo>
                  <a:lnTo>
                    <a:pt x="135905" y="375029"/>
                  </a:lnTo>
                  <a:lnTo>
                    <a:pt x="1154649" y="375029"/>
                  </a:lnTo>
                  <a:lnTo>
                    <a:pt x="1197605" y="368100"/>
                  </a:lnTo>
                  <a:lnTo>
                    <a:pt x="1234912" y="348807"/>
                  </a:lnTo>
                  <a:lnTo>
                    <a:pt x="1264332" y="319387"/>
                  </a:lnTo>
                  <a:lnTo>
                    <a:pt x="1283625" y="282080"/>
                  </a:lnTo>
                  <a:lnTo>
                    <a:pt x="1290554" y="239124"/>
                  </a:lnTo>
                  <a:lnTo>
                    <a:pt x="1290554" y="0"/>
                  </a:lnTo>
                  <a:close/>
                </a:path>
              </a:pathLst>
            </a:custGeom>
            <a:solidFill>
              <a:srgbClr val="1C218E"/>
            </a:solidFill>
          </p:spPr>
          <p:txBody>
            <a:bodyPr wrap="square" lIns="0" tIns="0" rIns="0" bIns="0" rtlCol="0"/>
            <a:lstStyle/>
            <a:p>
              <a:endParaRPr sz="1092"/>
            </a:p>
          </p:txBody>
        </p:sp>
      </p:grpSp>
      <p:sp>
        <p:nvSpPr>
          <p:cNvPr id="38" name="object 38"/>
          <p:cNvSpPr txBox="1"/>
          <p:nvPr/>
        </p:nvSpPr>
        <p:spPr>
          <a:xfrm>
            <a:off x="4025322" y="4367753"/>
            <a:ext cx="419720" cy="179776"/>
          </a:xfrm>
          <a:prstGeom prst="rect">
            <a:avLst/>
          </a:prstGeom>
        </p:spPr>
        <p:txBody>
          <a:bodyPr vert="horz" wrap="square" lIns="0" tIns="10397" rIns="0" bIns="0" rtlCol="0">
            <a:spAutoFit/>
          </a:bodyPr>
          <a:lstStyle/>
          <a:p>
            <a:pPr marL="7701">
              <a:spcBef>
                <a:spcPts val="82"/>
              </a:spcBef>
            </a:pPr>
            <a:r>
              <a:rPr sz="1100" spc="-15" dirty="0">
                <a:solidFill>
                  <a:srgbClr val="FFFFFF"/>
                </a:solidFill>
                <a:latin typeface="Montserrat-Thin"/>
                <a:cs typeface="Montserrat-Thin"/>
              </a:rPr>
              <a:t>HFO</a:t>
            </a:r>
            <a:endParaRPr sz="1100" dirty="0">
              <a:latin typeface="Montserrat-Thin"/>
              <a:cs typeface="Montserrat-Thin"/>
            </a:endParaRPr>
          </a:p>
        </p:txBody>
      </p:sp>
      <p:grpSp>
        <p:nvGrpSpPr>
          <p:cNvPr id="39" name="object 39"/>
          <p:cNvGrpSpPr/>
          <p:nvPr/>
        </p:nvGrpSpPr>
        <p:grpSpPr>
          <a:xfrm>
            <a:off x="4710900" y="3427650"/>
            <a:ext cx="782836" cy="1164435"/>
            <a:chOff x="7767917" y="5568677"/>
            <a:chExt cx="1290955" cy="1920239"/>
          </a:xfrm>
        </p:grpSpPr>
        <p:sp>
          <p:nvSpPr>
            <p:cNvPr id="40" name="object 40"/>
            <p:cNvSpPr/>
            <p:nvPr/>
          </p:nvSpPr>
          <p:spPr>
            <a:xfrm>
              <a:off x="8415424" y="5585822"/>
              <a:ext cx="0" cy="662305"/>
            </a:xfrm>
            <a:custGeom>
              <a:avLst/>
              <a:gdLst/>
              <a:ahLst/>
              <a:cxnLst/>
              <a:rect l="l" t="t" r="r" b="b"/>
              <a:pathLst>
                <a:path h="662304">
                  <a:moveTo>
                    <a:pt x="0" y="0"/>
                  </a:moveTo>
                  <a:lnTo>
                    <a:pt x="0" y="661750"/>
                  </a:lnTo>
                </a:path>
              </a:pathLst>
            </a:custGeom>
            <a:ln w="33860">
              <a:solidFill>
                <a:srgbClr val="1C218E"/>
              </a:solidFill>
            </a:ln>
          </p:spPr>
          <p:txBody>
            <a:bodyPr wrap="square" lIns="0" tIns="0" rIns="0" bIns="0" rtlCol="0"/>
            <a:lstStyle/>
            <a:p>
              <a:endParaRPr sz="1092"/>
            </a:p>
          </p:txBody>
        </p:sp>
        <p:sp>
          <p:nvSpPr>
            <p:cNvPr id="41" name="object 41"/>
            <p:cNvSpPr/>
            <p:nvPr/>
          </p:nvSpPr>
          <p:spPr>
            <a:xfrm>
              <a:off x="7767917" y="6315771"/>
              <a:ext cx="1290955" cy="798195"/>
            </a:xfrm>
            <a:custGeom>
              <a:avLst/>
              <a:gdLst/>
              <a:ahLst/>
              <a:cxnLst/>
              <a:rect l="l" t="t" r="r" b="b"/>
              <a:pathLst>
                <a:path w="1290954" h="798195">
                  <a:moveTo>
                    <a:pt x="1154649" y="0"/>
                  </a:moveTo>
                  <a:lnTo>
                    <a:pt x="135905" y="0"/>
                  </a:lnTo>
                  <a:lnTo>
                    <a:pt x="92949" y="6928"/>
                  </a:lnTo>
                  <a:lnTo>
                    <a:pt x="55641" y="26222"/>
                  </a:lnTo>
                  <a:lnTo>
                    <a:pt x="26222" y="55641"/>
                  </a:lnTo>
                  <a:lnTo>
                    <a:pt x="6928" y="92949"/>
                  </a:lnTo>
                  <a:lnTo>
                    <a:pt x="0" y="135905"/>
                  </a:lnTo>
                  <a:lnTo>
                    <a:pt x="0" y="797723"/>
                  </a:lnTo>
                  <a:lnTo>
                    <a:pt x="1290554" y="797723"/>
                  </a:lnTo>
                  <a:lnTo>
                    <a:pt x="1290554" y="135905"/>
                  </a:lnTo>
                  <a:lnTo>
                    <a:pt x="1283625" y="92949"/>
                  </a:lnTo>
                  <a:lnTo>
                    <a:pt x="1264332" y="55641"/>
                  </a:lnTo>
                  <a:lnTo>
                    <a:pt x="1234912" y="26222"/>
                  </a:lnTo>
                  <a:lnTo>
                    <a:pt x="1197605" y="6928"/>
                  </a:lnTo>
                  <a:lnTo>
                    <a:pt x="1154649" y="0"/>
                  </a:lnTo>
                  <a:close/>
                </a:path>
              </a:pathLst>
            </a:custGeom>
            <a:solidFill>
              <a:srgbClr val="EB2123"/>
            </a:solidFill>
          </p:spPr>
          <p:txBody>
            <a:bodyPr wrap="square" lIns="0" tIns="0" rIns="0" bIns="0" rtlCol="0"/>
            <a:lstStyle/>
            <a:p>
              <a:endParaRPr sz="1092"/>
            </a:p>
          </p:txBody>
        </p:sp>
        <p:sp>
          <p:nvSpPr>
            <p:cNvPr id="42" name="object 42"/>
            <p:cNvSpPr/>
            <p:nvPr/>
          </p:nvSpPr>
          <p:spPr>
            <a:xfrm>
              <a:off x="7767918" y="7113495"/>
              <a:ext cx="1290955" cy="375285"/>
            </a:xfrm>
            <a:custGeom>
              <a:avLst/>
              <a:gdLst/>
              <a:ahLst/>
              <a:cxnLst/>
              <a:rect l="l" t="t" r="r" b="b"/>
              <a:pathLst>
                <a:path w="1290954" h="375284">
                  <a:moveTo>
                    <a:pt x="1290554" y="0"/>
                  </a:moveTo>
                  <a:lnTo>
                    <a:pt x="0" y="0"/>
                  </a:lnTo>
                  <a:lnTo>
                    <a:pt x="0" y="239124"/>
                  </a:lnTo>
                  <a:lnTo>
                    <a:pt x="6928" y="282080"/>
                  </a:lnTo>
                  <a:lnTo>
                    <a:pt x="26222" y="319387"/>
                  </a:lnTo>
                  <a:lnTo>
                    <a:pt x="55641" y="348807"/>
                  </a:lnTo>
                  <a:lnTo>
                    <a:pt x="92949" y="368100"/>
                  </a:lnTo>
                  <a:lnTo>
                    <a:pt x="135905" y="375029"/>
                  </a:lnTo>
                  <a:lnTo>
                    <a:pt x="1154649" y="375029"/>
                  </a:lnTo>
                  <a:lnTo>
                    <a:pt x="1197605" y="368100"/>
                  </a:lnTo>
                  <a:lnTo>
                    <a:pt x="1234912" y="348807"/>
                  </a:lnTo>
                  <a:lnTo>
                    <a:pt x="1264332" y="319387"/>
                  </a:lnTo>
                  <a:lnTo>
                    <a:pt x="1283625" y="282080"/>
                  </a:lnTo>
                  <a:lnTo>
                    <a:pt x="1290554" y="239124"/>
                  </a:lnTo>
                  <a:lnTo>
                    <a:pt x="1290554" y="0"/>
                  </a:lnTo>
                  <a:close/>
                </a:path>
              </a:pathLst>
            </a:custGeom>
            <a:solidFill>
              <a:srgbClr val="1C218E"/>
            </a:solidFill>
          </p:spPr>
          <p:txBody>
            <a:bodyPr wrap="square" lIns="0" tIns="0" rIns="0" bIns="0" rtlCol="0"/>
            <a:lstStyle/>
            <a:p>
              <a:endParaRPr sz="1092"/>
            </a:p>
          </p:txBody>
        </p:sp>
      </p:grpSp>
      <p:sp>
        <p:nvSpPr>
          <p:cNvPr id="43" name="object 43"/>
          <p:cNvSpPr txBox="1"/>
          <p:nvPr/>
        </p:nvSpPr>
        <p:spPr>
          <a:xfrm>
            <a:off x="4892345" y="4367753"/>
            <a:ext cx="419720" cy="349053"/>
          </a:xfrm>
          <a:prstGeom prst="rect">
            <a:avLst/>
          </a:prstGeom>
        </p:spPr>
        <p:txBody>
          <a:bodyPr vert="horz" wrap="square" lIns="0" tIns="10397" rIns="0" bIns="0" rtlCol="0">
            <a:spAutoFit/>
          </a:bodyPr>
          <a:lstStyle/>
          <a:p>
            <a:pPr marL="7701">
              <a:spcBef>
                <a:spcPts val="82"/>
              </a:spcBef>
            </a:pPr>
            <a:r>
              <a:rPr sz="1100" spc="-6" dirty="0">
                <a:solidFill>
                  <a:srgbClr val="FFFFFF"/>
                </a:solidFill>
                <a:latin typeface="Montserrat-Thin"/>
                <a:cs typeface="Montserrat-Thin"/>
              </a:rPr>
              <a:t>Diesel</a:t>
            </a:r>
            <a:endParaRPr sz="1100" dirty="0">
              <a:latin typeface="Montserrat-Thin"/>
              <a:cs typeface="Montserrat-Thin"/>
            </a:endParaRPr>
          </a:p>
        </p:txBody>
      </p:sp>
      <p:grpSp>
        <p:nvGrpSpPr>
          <p:cNvPr id="44" name="object 44"/>
          <p:cNvGrpSpPr/>
          <p:nvPr/>
        </p:nvGrpSpPr>
        <p:grpSpPr>
          <a:xfrm>
            <a:off x="5606046" y="3427650"/>
            <a:ext cx="782836" cy="1164435"/>
            <a:chOff x="9244079" y="5568677"/>
            <a:chExt cx="1290955" cy="1920239"/>
          </a:xfrm>
        </p:grpSpPr>
        <p:sp>
          <p:nvSpPr>
            <p:cNvPr id="45" name="object 45"/>
            <p:cNvSpPr/>
            <p:nvPr/>
          </p:nvSpPr>
          <p:spPr>
            <a:xfrm>
              <a:off x="9891586" y="5585822"/>
              <a:ext cx="0" cy="662305"/>
            </a:xfrm>
            <a:custGeom>
              <a:avLst/>
              <a:gdLst/>
              <a:ahLst/>
              <a:cxnLst/>
              <a:rect l="l" t="t" r="r" b="b"/>
              <a:pathLst>
                <a:path h="662304">
                  <a:moveTo>
                    <a:pt x="0" y="0"/>
                  </a:moveTo>
                  <a:lnTo>
                    <a:pt x="0" y="661750"/>
                  </a:lnTo>
                </a:path>
              </a:pathLst>
            </a:custGeom>
            <a:ln w="33860">
              <a:solidFill>
                <a:srgbClr val="1C218E"/>
              </a:solidFill>
            </a:ln>
          </p:spPr>
          <p:txBody>
            <a:bodyPr wrap="square" lIns="0" tIns="0" rIns="0" bIns="0" rtlCol="0"/>
            <a:lstStyle/>
            <a:p>
              <a:endParaRPr sz="1092"/>
            </a:p>
          </p:txBody>
        </p:sp>
        <p:sp>
          <p:nvSpPr>
            <p:cNvPr id="46" name="object 46"/>
            <p:cNvSpPr/>
            <p:nvPr/>
          </p:nvSpPr>
          <p:spPr>
            <a:xfrm>
              <a:off x="9244079" y="6315771"/>
              <a:ext cx="1290955" cy="798195"/>
            </a:xfrm>
            <a:custGeom>
              <a:avLst/>
              <a:gdLst/>
              <a:ahLst/>
              <a:cxnLst/>
              <a:rect l="l" t="t" r="r" b="b"/>
              <a:pathLst>
                <a:path w="1290954" h="798195">
                  <a:moveTo>
                    <a:pt x="1154649" y="0"/>
                  </a:moveTo>
                  <a:lnTo>
                    <a:pt x="135905" y="0"/>
                  </a:lnTo>
                  <a:lnTo>
                    <a:pt x="92949" y="6928"/>
                  </a:lnTo>
                  <a:lnTo>
                    <a:pt x="55641" y="26222"/>
                  </a:lnTo>
                  <a:lnTo>
                    <a:pt x="26222" y="55641"/>
                  </a:lnTo>
                  <a:lnTo>
                    <a:pt x="6928" y="92949"/>
                  </a:lnTo>
                  <a:lnTo>
                    <a:pt x="0" y="135905"/>
                  </a:lnTo>
                  <a:lnTo>
                    <a:pt x="0" y="797723"/>
                  </a:lnTo>
                  <a:lnTo>
                    <a:pt x="1290554" y="797723"/>
                  </a:lnTo>
                  <a:lnTo>
                    <a:pt x="1290554" y="135905"/>
                  </a:lnTo>
                  <a:lnTo>
                    <a:pt x="1283625" y="92949"/>
                  </a:lnTo>
                  <a:lnTo>
                    <a:pt x="1264332" y="55641"/>
                  </a:lnTo>
                  <a:lnTo>
                    <a:pt x="1234912" y="26222"/>
                  </a:lnTo>
                  <a:lnTo>
                    <a:pt x="1197605" y="6928"/>
                  </a:lnTo>
                  <a:lnTo>
                    <a:pt x="1154649" y="0"/>
                  </a:lnTo>
                  <a:close/>
                </a:path>
              </a:pathLst>
            </a:custGeom>
            <a:solidFill>
              <a:srgbClr val="EB2123"/>
            </a:solidFill>
          </p:spPr>
          <p:txBody>
            <a:bodyPr wrap="square" lIns="0" tIns="0" rIns="0" bIns="0" rtlCol="0"/>
            <a:lstStyle/>
            <a:p>
              <a:endParaRPr sz="1092"/>
            </a:p>
          </p:txBody>
        </p:sp>
        <p:sp>
          <p:nvSpPr>
            <p:cNvPr id="47" name="object 47"/>
            <p:cNvSpPr/>
            <p:nvPr/>
          </p:nvSpPr>
          <p:spPr>
            <a:xfrm>
              <a:off x="9244081" y="7113495"/>
              <a:ext cx="1290955" cy="375285"/>
            </a:xfrm>
            <a:custGeom>
              <a:avLst/>
              <a:gdLst/>
              <a:ahLst/>
              <a:cxnLst/>
              <a:rect l="l" t="t" r="r" b="b"/>
              <a:pathLst>
                <a:path w="1290954" h="375284">
                  <a:moveTo>
                    <a:pt x="1290554" y="0"/>
                  </a:moveTo>
                  <a:lnTo>
                    <a:pt x="0" y="0"/>
                  </a:lnTo>
                  <a:lnTo>
                    <a:pt x="0" y="239124"/>
                  </a:lnTo>
                  <a:lnTo>
                    <a:pt x="6928" y="282080"/>
                  </a:lnTo>
                  <a:lnTo>
                    <a:pt x="26222" y="319387"/>
                  </a:lnTo>
                  <a:lnTo>
                    <a:pt x="55641" y="348807"/>
                  </a:lnTo>
                  <a:lnTo>
                    <a:pt x="92949" y="368100"/>
                  </a:lnTo>
                  <a:lnTo>
                    <a:pt x="135905" y="375029"/>
                  </a:lnTo>
                  <a:lnTo>
                    <a:pt x="1154649" y="375029"/>
                  </a:lnTo>
                  <a:lnTo>
                    <a:pt x="1197605" y="368100"/>
                  </a:lnTo>
                  <a:lnTo>
                    <a:pt x="1234912" y="348807"/>
                  </a:lnTo>
                  <a:lnTo>
                    <a:pt x="1264332" y="319387"/>
                  </a:lnTo>
                  <a:lnTo>
                    <a:pt x="1283625" y="282080"/>
                  </a:lnTo>
                  <a:lnTo>
                    <a:pt x="1290554" y="239124"/>
                  </a:lnTo>
                  <a:lnTo>
                    <a:pt x="1290554" y="0"/>
                  </a:lnTo>
                  <a:close/>
                </a:path>
              </a:pathLst>
            </a:custGeom>
            <a:solidFill>
              <a:srgbClr val="1C218E"/>
            </a:solidFill>
          </p:spPr>
          <p:txBody>
            <a:bodyPr wrap="square" lIns="0" tIns="0" rIns="0" bIns="0" rtlCol="0"/>
            <a:lstStyle/>
            <a:p>
              <a:endParaRPr sz="1092"/>
            </a:p>
          </p:txBody>
        </p:sp>
      </p:grpSp>
      <p:sp>
        <p:nvSpPr>
          <p:cNvPr id="48" name="object 48"/>
          <p:cNvSpPr txBox="1"/>
          <p:nvPr/>
        </p:nvSpPr>
        <p:spPr>
          <a:xfrm>
            <a:off x="5810571" y="4367753"/>
            <a:ext cx="373898" cy="349053"/>
          </a:xfrm>
          <a:prstGeom prst="rect">
            <a:avLst/>
          </a:prstGeom>
        </p:spPr>
        <p:txBody>
          <a:bodyPr vert="horz" wrap="square" lIns="0" tIns="10397" rIns="0" bIns="0" rtlCol="0">
            <a:spAutoFit/>
          </a:bodyPr>
          <a:lstStyle/>
          <a:p>
            <a:pPr marL="7701">
              <a:spcBef>
                <a:spcPts val="82"/>
              </a:spcBef>
            </a:pPr>
            <a:r>
              <a:rPr sz="1100" spc="-12" dirty="0">
                <a:solidFill>
                  <a:srgbClr val="FFFFFF"/>
                </a:solidFill>
                <a:latin typeface="Montserrat-Thin"/>
                <a:cs typeface="Montserrat-Thin"/>
              </a:rPr>
              <a:t>Wind</a:t>
            </a:r>
            <a:endParaRPr sz="1100" dirty="0">
              <a:latin typeface="Montserrat-Thin"/>
              <a:cs typeface="Montserrat-Thin"/>
            </a:endParaRPr>
          </a:p>
        </p:txBody>
      </p:sp>
      <p:grpSp>
        <p:nvGrpSpPr>
          <p:cNvPr id="49" name="object 49"/>
          <p:cNvGrpSpPr/>
          <p:nvPr/>
        </p:nvGrpSpPr>
        <p:grpSpPr>
          <a:xfrm>
            <a:off x="6501193" y="3427650"/>
            <a:ext cx="782836" cy="1164435"/>
            <a:chOff x="10720242" y="5568677"/>
            <a:chExt cx="1290955" cy="1920239"/>
          </a:xfrm>
        </p:grpSpPr>
        <p:sp>
          <p:nvSpPr>
            <p:cNvPr id="50" name="object 50"/>
            <p:cNvSpPr/>
            <p:nvPr/>
          </p:nvSpPr>
          <p:spPr>
            <a:xfrm>
              <a:off x="11367751" y="5585822"/>
              <a:ext cx="0" cy="662305"/>
            </a:xfrm>
            <a:custGeom>
              <a:avLst/>
              <a:gdLst/>
              <a:ahLst/>
              <a:cxnLst/>
              <a:rect l="l" t="t" r="r" b="b"/>
              <a:pathLst>
                <a:path h="662304">
                  <a:moveTo>
                    <a:pt x="0" y="0"/>
                  </a:moveTo>
                  <a:lnTo>
                    <a:pt x="0" y="661750"/>
                  </a:lnTo>
                </a:path>
              </a:pathLst>
            </a:custGeom>
            <a:ln w="33860">
              <a:solidFill>
                <a:srgbClr val="1C218E"/>
              </a:solidFill>
            </a:ln>
          </p:spPr>
          <p:txBody>
            <a:bodyPr wrap="square" lIns="0" tIns="0" rIns="0" bIns="0" rtlCol="0"/>
            <a:lstStyle/>
            <a:p>
              <a:endParaRPr sz="1092"/>
            </a:p>
          </p:txBody>
        </p:sp>
        <p:sp>
          <p:nvSpPr>
            <p:cNvPr id="51" name="object 51"/>
            <p:cNvSpPr/>
            <p:nvPr/>
          </p:nvSpPr>
          <p:spPr>
            <a:xfrm>
              <a:off x="10720242" y="6315771"/>
              <a:ext cx="1290955" cy="798195"/>
            </a:xfrm>
            <a:custGeom>
              <a:avLst/>
              <a:gdLst/>
              <a:ahLst/>
              <a:cxnLst/>
              <a:rect l="l" t="t" r="r" b="b"/>
              <a:pathLst>
                <a:path w="1290954" h="798195">
                  <a:moveTo>
                    <a:pt x="1154649" y="0"/>
                  </a:moveTo>
                  <a:lnTo>
                    <a:pt x="135905" y="0"/>
                  </a:lnTo>
                  <a:lnTo>
                    <a:pt x="92949" y="6928"/>
                  </a:lnTo>
                  <a:lnTo>
                    <a:pt x="55641" y="26222"/>
                  </a:lnTo>
                  <a:lnTo>
                    <a:pt x="26222" y="55641"/>
                  </a:lnTo>
                  <a:lnTo>
                    <a:pt x="6928" y="92949"/>
                  </a:lnTo>
                  <a:lnTo>
                    <a:pt x="0" y="135905"/>
                  </a:lnTo>
                  <a:lnTo>
                    <a:pt x="0" y="797723"/>
                  </a:lnTo>
                  <a:lnTo>
                    <a:pt x="1290554" y="797723"/>
                  </a:lnTo>
                  <a:lnTo>
                    <a:pt x="1290554" y="135905"/>
                  </a:lnTo>
                  <a:lnTo>
                    <a:pt x="1283625" y="92949"/>
                  </a:lnTo>
                  <a:lnTo>
                    <a:pt x="1264332" y="55641"/>
                  </a:lnTo>
                  <a:lnTo>
                    <a:pt x="1234912" y="26222"/>
                  </a:lnTo>
                  <a:lnTo>
                    <a:pt x="1197605" y="6928"/>
                  </a:lnTo>
                  <a:lnTo>
                    <a:pt x="1154649" y="0"/>
                  </a:lnTo>
                  <a:close/>
                </a:path>
              </a:pathLst>
            </a:custGeom>
            <a:solidFill>
              <a:srgbClr val="EB2123"/>
            </a:solidFill>
          </p:spPr>
          <p:txBody>
            <a:bodyPr wrap="square" lIns="0" tIns="0" rIns="0" bIns="0" rtlCol="0"/>
            <a:lstStyle/>
            <a:p>
              <a:endParaRPr sz="1092"/>
            </a:p>
          </p:txBody>
        </p:sp>
        <p:sp>
          <p:nvSpPr>
            <p:cNvPr id="52" name="object 52"/>
            <p:cNvSpPr/>
            <p:nvPr/>
          </p:nvSpPr>
          <p:spPr>
            <a:xfrm>
              <a:off x="10720245" y="7113495"/>
              <a:ext cx="1290955" cy="375285"/>
            </a:xfrm>
            <a:custGeom>
              <a:avLst/>
              <a:gdLst/>
              <a:ahLst/>
              <a:cxnLst/>
              <a:rect l="l" t="t" r="r" b="b"/>
              <a:pathLst>
                <a:path w="1290954" h="375284">
                  <a:moveTo>
                    <a:pt x="1290554" y="0"/>
                  </a:moveTo>
                  <a:lnTo>
                    <a:pt x="0" y="0"/>
                  </a:lnTo>
                  <a:lnTo>
                    <a:pt x="0" y="239124"/>
                  </a:lnTo>
                  <a:lnTo>
                    <a:pt x="6928" y="282080"/>
                  </a:lnTo>
                  <a:lnTo>
                    <a:pt x="26222" y="319387"/>
                  </a:lnTo>
                  <a:lnTo>
                    <a:pt x="55641" y="348807"/>
                  </a:lnTo>
                  <a:lnTo>
                    <a:pt x="92949" y="368100"/>
                  </a:lnTo>
                  <a:lnTo>
                    <a:pt x="135905" y="375029"/>
                  </a:lnTo>
                  <a:lnTo>
                    <a:pt x="1154637" y="375029"/>
                  </a:lnTo>
                  <a:lnTo>
                    <a:pt x="1197599" y="368100"/>
                  </a:lnTo>
                  <a:lnTo>
                    <a:pt x="1234910" y="348807"/>
                  </a:lnTo>
                  <a:lnTo>
                    <a:pt x="1264331" y="319387"/>
                  </a:lnTo>
                  <a:lnTo>
                    <a:pt x="1283625" y="282080"/>
                  </a:lnTo>
                  <a:lnTo>
                    <a:pt x="1290554" y="239124"/>
                  </a:lnTo>
                  <a:lnTo>
                    <a:pt x="1290554" y="0"/>
                  </a:lnTo>
                  <a:close/>
                </a:path>
              </a:pathLst>
            </a:custGeom>
            <a:solidFill>
              <a:srgbClr val="1C218E"/>
            </a:solidFill>
          </p:spPr>
          <p:txBody>
            <a:bodyPr wrap="square" lIns="0" tIns="0" rIns="0" bIns="0" rtlCol="0"/>
            <a:lstStyle/>
            <a:p>
              <a:endParaRPr sz="1092"/>
            </a:p>
          </p:txBody>
        </p:sp>
      </p:grpSp>
      <p:sp>
        <p:nvSpPr>
          <p:cNvPr id="53" name="object 53"/>
          <p:cNvSpPr txBox="1"/>
          <p:nvPr/>
        </p:nvSpPr>
        <p:spPr>
          <a:xfrm>
            <a:off x="6603380" y="4367753"/>
            <a:ext cx="578366" cy="349053"/>
          </a:xfrm>
          <a:prstGeom prst="rect">
            <a:avLst/>
          </a:prstGeom>
        </p:spPr>
        <p:txBody>
          <a:bodyPr vert="horz" wrap="square" lIns="0" tIns="10397" rIns="0" bIns="0" rtlCol="0">
            <a:spAutoFit/>
          </a:bodyPr>
          <a:lstStyle/>
          <a:p>
            <a:pPr marL="7701">
              <a:spcBef>
                <a:spcPts val="82"/>
              </a:spcBef>
            </a:pPr>
            <a:r>
              <a:rPr sz="1100" spc="-6" dirty="0">
                <a:solidFill>
                  <a:srgbClr val="FFFFFF"/>
                </a:solidFill>
                <a:latin typeface="Montserrat-Thin"/>
                <a:cs typeface="Montserrat-Thin"/>
              </a:rPr>
              <a:t>Biomass</a:t>
            </a:r>
            <a:endParaRPr sz="1100" dirty="0">
              <a:latin typeface="Montserrat-Thin"/>
              <a:cs typeface="Montserrat-Thin"/>
            </a:endParaRPr>
          </a:p>
        </p:txBody>
      </p:sp>
      <p:grpSp>
        <p:nvGrpSpPr>
          <p:cNvPr id="54" name="object 54"/>
          <p:cNvGrpSpPr/>
          <p:nvPr/>
        </p:nvGrpSpPr>
        <p:grpSpPr>
          <a:xfrm>
            <a:off x="7396340" y="3427650"/>
            <a:ext cx="782836" cy="1164435"/>
            <a:chOff x="12196406" y="5568677"/>
            <a:chExt cx="1290955" cy="1920239"/>
          </a:xfrm>
        </p:grpSpPr>
        <p:sp>
          <p:nvSpPr>
            <p:cNvPr id="55" name="object 55"/>
            <p:cNvSpPr/>
            <p:nvPr/>
          </p:nvSpPr>
          <p:spPr>
            <a:xfrm>
              <a:off x="12843914" y="5585822"/>
              <a:ext cx="0" cy="662305"/>
            </a:xfrm>
            <a:custGeom>
              <a:avLst/>
              <a:gdLst/>
              <a:ahLst/>
              <a:cxnLst/>
              <a:rect l="l" t="t" r="r" b="b"/>
              <a:pathLst>
                <a:path h="662304">
                  <a:moveTo>
                    <a:pt x="0" y="0"/>
                  </a:moveTo>
                  <a:lnTo>
                    <a:pt x="0" y="661750"/>
                  </a:lnTo>
                </a:path>
              </a:pathLst>
            </a:custGeom>
            <a:ln w="33860">
              <a:solidFill>
                <a:srgbClr val="1C218E"/>
              </a:solidFill>
            </a:ln>
          </p:spPr>
          <p:txBody>
            <a:bodyPr wrap="square" lIns="0" tIns="0" rIns="0" bIns="0" rtlCol="0"/>
            <a:lstStyle/>
            <a:p>
              <a:endParaRPr sz="1092"/>
            </a:p>
          </p:txBody>
        </p:sp>
        <p:sp>
          <p:nvSpPr>
            <p:cNvPr id="56" name="object 56"/>
            <p:cNvSpPr/>
            <p:nvPr/>
          </p:nvSpPr>
          <p:spPr>
            <a:xfrm>
              <a:off x="12196406" y="6315771"/>
              <a:ext cx="1290955" cy="798195"/>
            </a:xfrm>
            <a:custGeom>
              <a:avLst/>
              <a:gdLst/>
              <a:ahLst/>
              <a:cxnLst/>
              <a:rect l="l" t="t" r="r" b="b"/>
              <a:pathLst>
                <a:path w="1290955" h="798195">
                  <a:moveTo>
                    <a:pt x="1154649" y="0"/>
                  </a:moveTo>
                  <a:lnTo>
                    <a:pt x="135905" y="0"/>
                  </a:lnTo>
                  <a:lnTo>
                    <a:pt x="92949" y="6928"/>
                  </a:lnTo>
                  <a:lnTo>
                    <a:pt x="55641" y="26222"/>
                  </a:lnTo>
                  <a:lnTo>
                    <a:pt x="26222" y="55641"/>
                  </a:lnTo>
                  <a:lnTo>
                    <a:pt x="6928" y="92949"/>
                  </a:lnTo>
                  <a:lnTo>
                    <a:pt x="0" y="135905"/>
                  </a:lnTo>
                  <a:lnTo>
                    <a:pt x="0" y="797723"/>
                  </a:lnTo>
                  <a:lnTo>
                    <a:pt x="1290554" y="797723"/>
                  </a:lnTo>
                  <a:lnTo>
                    <a:pt x="1290554" y="135905"/>
                  </a:lnTo>
                  <a:lnTo>
                    <a:pt x="1283625" y="92949"/>
                  </a:lnTo>
                  <a:lnTo>
                    <a:pt x="1264332" y="55641"/>
                  </a:lnTo>
                  <a:lnTo>
                    <a:pt x="1234912" y="26222"/>
                  </a:lnTo>
                  <a:lnTo>
                    <a:pt x="1197605" y="6928"/>
                  </a:lnTo>
                  <a:lnTo>
                    <a:pt x="1154649" y="0"/>
                  </a:lnTo>
                  <a:close/>
                </a:path>
              </a:pathLst>
            </a:custGeom>
            <a:solidFill>
              <a:srgbClr val="EB2123"/>
            </a:solidFill>
          </p:spPr>
          <p:txBody>
            <a:bodyPr wrap="square" lIns="0" tIns="0" rIns="0" bIns="0" rtlCol="0"/>
            <a:lstStyle/>
            <a:p>
              <a:endParaRPr sz="1092"/>
            </a:p>
          </p:txBody>
        </p:sp>
        <p:sp>
          <p:nvSpPr>
            <p:cNvPr id="57" name="object 57"/>
            <p:cNvSpPr/>
            <p:nvPr/>
          </p:nvSpPr>
          <p:spPr>
            <a:xfrm>
              <a:off x="12196408" y="7113495"/>
              <a:ext cx="1290955" cy="375285"/>
            </a:xfrm>
            <a:custGeom>
              <a:avLst/>
              <a:gdLst/>
              <a:ahLst/>
              <a:cxnLst/>
              <a:rect l="l" t="t" r="r" b="b"/>
              <a:pathLst>
                <a:path w="1290955" h="375284">
                  <a:moveTo>
                    <a:pt x="1290554" y="0"/>
                  </a:moveTo>
                  <a:lnTo>
                    <a:pt x="0" y="0"/>
                  </a:lnTo>
                  <a:lnTo>
                    <a:pt x="0" y="239124"/>
                  </a:lnTo>
                  <a:lnTo>
                    <a:pt x="6928" y="282080"/>
                  </a:lnTo>
                  <a:lnTo>
                    <a:pt x="26222" y="319387"/>
                  </a:lnTo>
                  <a:lnTo>
                    <a:pt x="55641" y="348807"/>
                  </a:lnTo>
                  <a:lnTo>
                    <a:pt x="92949" y="368100"/>
                  </a:lnTo>
                  <a:lnTo>
                    <a:pt x="135905" y="375029"/>
                  </a:lnTo>
                  <a:lnTo>
                    <a:pt x="1154649" y="375029"/>
                  </a:lnTo>
                  <a:lnTo>
                    <a:pt x="1197605" y="368100"/>
                  </a:lnTo>
                  <a:lnTo>
                    <a:pt x="1234912" y="348807"/>
                  </a:lnTo>
                  <a:lnTo>
                    <a:pt x="1264332" y="319387"/>
                  </a:lnTo>
                  <a:lnTo>
                    <a:pt x="1283625" y="282080"/>
                  </a:lnTo>
                  <a:lnTo>
                    <a:pt x="1290554" y="239124"/>
                  </a:lnTo>
                  <a:lnTo>
                    <a:pt x="1290554" y="0"/>
                  </a:lnTo>
                  <a:close/>
                </a:path>
              </a:pathLst>
            </a:custGeom>
            <a:solidFill>
              <a:srgbClr val="1C218E"/>
            </a:solidFill>
          </p:spPr>
          <p:txBody>
            <a:bodyPr wrap="square" lIns="0" tIns="0" rIns="0" bIns="0" rtlCol="0"/>
            <a:lstStyle/>
            <a:p>
              <a:endParaRPr sz="1092"/>
            </a:p>
          </p:txBody>
        </p:sp>
      </p:grpSp>
      <p:sp>
        <p:nvSpPr>
          <p:cNvPr id="58" name="object 58"/>
          <p:cNvSpPr txBox="1"/>
          <p:nvPr/>
        </p:nvSpPr>
        <p:spPr>
          <a:xfrm>
            <a:off x="7523946" y="4367752"/>
            <a:ext cx="1009618" cy="179776"/>
          </a:xfrm>
          <a:prstGeom prst="rect">
            <a:avLst/>
          </a:prstGeom>
        </p:spPr>
        <p:txBody>
          <a:bodyPr vert="horz" wrap="square" lIns="0" tIns="10397" rIns="0" bIns="0" rtlCol="0">
            <a:spAutoFit/>
          </a:bodyPr>
          <a:lstStyle/>
          <a:p>
            <a:pPr marL="7701">
              <a:spcBef>
                <a:spcPts val="82"/>
              </a:spcBef>
            </a:pPr>
            <a:r>
              <a:rPr sz="1100" spc="-6" dirty="0">
                <a:solidFill>
                  <a:srgbClr val="FFFFFF"/>
                </a:solidFill>
                <a:latin typeface="Montserrat-Thin"/>
                <a:cs typeface="Montserrat-Thin"/>
              </a:rPr>
              <a:t>Nuclear</a:t>
            </a:r>
            <a:r>
              <a:rPr lang="en-US" sz="1100" spc="-6" dirty="0">
                <a:solidFill>
                  <a:srgbClr val="FFFFFF"/>
                </a:solidFill>
                <a:latin typeface="Montserrat-Thin"/>
                <a:cs typeface="Montserrat-Thin"/>
              </a:rPr>
              <a:t>**</a:t>
            </a:r>
            <a:endParaRPr sz="1100" dirty="0">
              <a:latin typeface="Montserrat-Thin"/>
              <a:cs typeface="Montserrat-Thin"/>
            </a:endParaRPr>
          </a:p>
        </p:txBody>
      </p:sp>
      <p:sp>
        <p:nvSpPr>
          <p:cNvPr id="59" name="object 59"/>
          <p:cNvSpPr/>
          <p:nvPr/>
        </p:nvSpPr>
        <p:spPr>
          <a:xfrm>
            <a:off x="8826313" y="4124171"/>
            <a:ext cx="199078" cy="419720"/>
          </a:xfrm>
          <a:custGeom>
            <a:avLst/>
            <a:gdLst/>
            <a:ahLst/>
            <a:cxnLst/>
            <a:rect l="l" t="t" r="r" b="b"/>
            <a:pathLst>
              <a:path w="328294" h="692150">
                <a:moveTo>
                  <a:pt x="327940" y="0"/>
                </a:moveTo>
                <a:lnTo>
                  <a:pt x="0" y="0"/>
                </a:lnTo>
                <a:lnTo>
                  <a:pt x="0" y="691852"/>
                </a:lnTo>
                <a:lnTo>
                  <a:pt x="327940" y="691852"/>
                </a:lnTo>
                <a:lnTo>
                  <a:pt x="327940" y="0"/>
                </a:lnTo>
                <a:close/>
              </a:path>
            </a:pathLst>
          </a:custGeom>
          <a:solidFill>
            <a:srgbClr val="EC2123"/>
          </a:solidFill>
        </p:spPr>
        <p:txBody>
          <a:bodyPr wrap="square" lIns="0" tIns="0" rIns="0" bIns="0" rtlCol="0"/>
          <a:lstStyle/>
          <a:p>
            <a:endParaRPr sz="1092"/>
          </a:p>
        </p:txBody>
      </p:sp>
      <p:sp>
        <p:nvSpPr>
          <p:cNvPr id="61" name="object 61"/>
          <p:cNvSpPr/>
          <p:nvPr/>
        </p:nvSpPr>
        <p:spPr>
          <a:xfrm>
            <a:off x="8826309" y="3192411"/>
            <a:ext cx="199078" cy="887189"/>
          </a:xfrm>
          <a:custGeom>
            <a:avLst/>
            <a:gdLst/>
            <a:ahLst/>
            <a:cxnLst/>
            <a:rect l="l" t="t" r="r" b="b"/>
            <a:pathLst>
              <a:path w="328294" h="1463040">
                <a:moveTo>
                  <a:pt x="327939" y="770839"/>
                </a:moveTo>
                <a:lnTo>
                  <a:pt x="0" y="770839"/>
                </a:lnTo>
                <a:lnTo>
                  <a:pt x="0" y="1462697"/>
                </a:lnTo>
                <a:lnTo>
                  <a:pt x="327939" y="1462697"/>
                </a:lnTo>
                <a:lnTo>
                  <a:pt x="327939" y="770839"/>
                </a:lnTo>
                <a:close/>
              </a:path>
              <a:path w="328294" h="1463040">
                <a:moveTo>
                  <a:pt x="327939" y="0"/>
                </a:moveTo>
                <a:lnTo>
                  <a:pt x="0" y="0"/>
                </a:lnTo>
                <a:lnTo>
                  <a:pt x="0" y="691845"/>
                </a:lnTo>
                <a:lnTo>
                  <a:pt x="327939" y="691845"/>
                </a:lnTo>
                <a:lnTo>
                  <a:pt x="327939" y="0"/>
                </a:lnTo>
                <a:close/>
              </a:path>
            </a:pathLst>
          </a:custGeom>
          <a:solidFill>
            <a:srgbClr val="EC2123"/>
          </a:solidFill>
        </p:spPr>
        <p:txBody>
          <a:bodyPr wrap="square" lIns="0" tIns="0" rIns="0" bIns="0" rtlCol="0"/>
          <a:lstStyle/>
          <a:p>
            <a:endParaRPr sz="1092"/>
          </a:p>
        </p:txBody>
      </p:sp>
      <p:sp>
        <p:nvSpPr>
          <p:cNvPr id="62" name="object 62"/>
          <p:cNvSpPr/>
          <p:nvPr/>
        </p:nvSpPr>
        <p:spPr>
          <a:xfrm>
            <a:off x="2257800" y="3978482"/>
            <a:ext cx="299195" cy="266850"/>
          </a:xfrm>
          <a:custGeom>
            <a:avLst/>
            <a:gdLst/>
            <a:ahLst/>
            <a:cxnLst/>
            <a:rect l="l" t="t" r="r" b="b"/>
            <a:pathLst>
              <a:path w="493395" h="440054">
                <a:moveTo>
                  <a:pt x="442480" y="111442"/>
                </a:moveTo>
                <a:lnTo>
                  <a:pt x="439432" y="106006"/>
                </a:lnTo>
                <a:lnTo>
                  <a:pt x="419735" y="96621"/>
                </a:lnTo>
                <a:lnTo>
                  <a:pt x="406133" y="90893"/>
                </a:lnTo>
                <a:lnTo>
                  <a:pt x="399402" y="87553"/>
                </a:lnTo>
                <a:lnTo>
                  <a:pt x="393852" y="83172"/>
                </a:lnTo>
                <a:lnTo>
                  <a:pt x="389432" y="77660"/>
                </a:lnTo>
                <a:lnTo>
                  <a:pt x="386067" y="70878"/>
                </a:lnTo>
                <a:lnTo>
                  <a:pt x="383209" y="63398"/>
                </a:lnTo>
                <a:lnTo>
                  <a:pt x="378460" y="56667"/>
                </a:lnTo>
                <a:lnTo>
                  <a:pt x="320471" y="19723"/>
                </a:lnTo>
                <a:lnTo>
                  <a:pt x="303441" y="13474"/>
                </a:lnTo>
                <a:lnTo>
                  <a:pt x="286766" y="6464"/>
                </a:lnTo>
                <a:lnTo>
                  <a:pt x="270306" y="711"/>
                </a:lnTo>
                <a:lnTo>
                  <a:pt x="255371" y="0"/>
                </a:lnTo>
                <a:lnTo>
                  <a:pt x="241935" y="5537"/>
                </a:lnTo>
                <a:lnTo>
                  <a:pt x="229946" y="18567"/>
                </a:lnTo>
                <a:lnTo>
                  <a:pt x="228041" y="21463"/>
                </a:lnTo>
                <a:lnTo>
                  <a:pt x="224637" y="23342"/>
                </a:lnTo>
                <a:lnTo>
                  <a:pt x="215696" y="32537"/>
                </a:lnTo>
                <a:lnTo>
                  <a:pt x="208876" y="37896"/>
                </a:lnTo>
                <a:lnTo>
                  <a:pt x="200939" y="39662"/>
                </a:lnTo>
                <a:lnTo>
                  <a:pt x="191109" y="35483"/>
                </a:lnTo>
                <a:lnTo>
                  <a:pt x="189877" y="34582"/>
                </a:lnTo>
                <a:lnTo>
                  <a:pt x="187617" y="35090"/>
                </a:lnTo>
                <a:lnTo>
                  <a:pt x="115125" y="46951"/>
                </a:lnTo>
                <a:lnTo>
                  <a:pt x="73888" y="99517"/>
                </a:lnTo>
                <a:lnTo>
                  <a:pt x="68554" y="111150"/>
                </a:lnTo>
                <a:lnTo>
                  <a:pt x="69494" y="116814"/>
                </a:lnTo>
                <a:lnTo>
                  <a:pt x="73977" y="122008"/>
                </a:lnTo>
                <a:lnTo>
                  <a:pt x="80251" y="124828"/>
                </a:lnTo>
                <a:lnTo>
                  <a:pt x="85966" y="124104"/>
                </a:lnTo>
                <a:lnTo>
                  <a:pt x="91097" y="120751"/>
                </a:lnTo>
                <a:lnTo>
                  <a:pt x="95643" y="115722"/>
                </a:lnTo>
                <a:lnTo>
                  <a:pt x="122301" y="80289"/>
                </a:lnTo>
                <a:lnTo>
                  <a:pt x="134188" y="72758"/>
                </a:lnTo>
                <a:lnTo>
                  <a:pt x="153454" y="66649"/>
                </a:lnTo>
                <a:lnTo>
                  <a:pt x="173405" y="63525"/>
                </a:lnTo>
                <a:lnTo>
                  <a:pt x="187312" y="64960"/>
                </a:lnTo>
                <a:lnTo>
                  <a:pt x="190093" y="66319"/>
                </a:lnTo>
                <a:lnTo>
                  <a:pt x="192532" y="68427"/>
                </a:lnTo>
                <a:lnTo>
                  <a:pt x="223634" y="92633"/>
                </a:lnTo>
                <a:lnTo>
                  <a:pt x="240004" y="104787"/>
                </a:lnTo>
                <a:lnTo>
                  <a:pt x="248005" y="106070"/>
                </a:lnTo>
                <a:lnTo>
                  <a:pt x="258889" y="91935"/>
                </a:lnTo>
                <a:lnTo>
                  <a:pt x="255625" y="85598"/>
                </a:lnTo>
                <a:lnTo>
                  <a:pt x="250558" y="79387"/>
                </a:lnTo>
                <a:lnTo>
                  <a:pt x="244271" y="74142"/>
                </a:lnTo>
                <a:lnTo>
                  <a:pt x="237007" y="69596"/>
                </a:lnTo>
                <a:lnTo>
                  <a:pt x="231432" y="64503"/>
                </a:lnTo>
                <a:lnTo>
                  <a:pt x="230238" y="57632"/>
                </a:lnTo>
                <a:lnTo>
                  <a:pt x="233476" y="51485"/>
                </a:lnTo>
                <a:lnTo>
                  <a:pt x="239191" y="45910"/>
                </a:lnTo>
                <a:lnTo>
                  <a:pt x="245910" y="40525"/>
                </a:lnTo>
                <a:lnTo>
                  <a:pt x="252171" y="34925"/>
                </a:lnTo>
                <a:lnTo>
                  <a:pt x="258178" y="28600"/>
                </a:lnTo>
                <a:lnTo>
                  <a:pt x="264236" y="27114"/>
                </a:lnTo>
                <a:lnTo>
                  <a:pt x="297014" y="40068"/>
                </a:lnTo>
                <a:lnTo>
                  <a:pt x="309384" y="44361"/>
                </a:lnTo>
                <a:lnTo>
                  <a:pt x="347929" y="61125"/>
                </a:lnTo>
                <a:lnTo>
                  <a:pt x="362940" y="85623"/>
                </a:lnTo>
                <a:lnTo>
                  <a:pt x="373811" y="103416"/>
                </a:lnTo>
                <a:lnTo>
                  <a:pt x="389445" y="114109"/>
                </a:lnTo>
                <a:lnTo>
                  <a:pt x="407606" y="120954"/>
                </a:lnTo>
                <a:lnTo>
                  <a:pt x="426072" y="127215"/>
                </a:lnTo>
                <a:lnTo>
                  <a:pt x="432155" y="129628"/>
                </a:lnTo>
                <a:lnTo>
                  <a:pt x="438581" y="125679"/>
                </a:lnTo>
                <a:lnTo>
                  <a:pt x="442480" y="111442"/>
                </a:lnTo>
                <a:close/>
              </a:path>
              <a:path w="493395" h="440054">
                <a:moveTo>
                  <a:pt x="493191" y="172923"/>
                </a:moveTo>
                <a:lnTo>
                  <a:pt x="247764" y="148336"/>
                </a:lnTo>
                <a:lnTo>
                  <a:pt x="20599" y="148437"/>
                </a:lnTo>
                <a:lnTo>
                  <a:pt x="0" y="174967"/>
                </a:lnTo>
                <a:lnTo>
                  <a:pt x="101" y="195122"/>
                </a:lnTo>
                <a:lnTo>
                  <a:pt x="41871" y="214960"/>
                </a:lnTo>
                <a:lnTo>
                  <a:pt x="123698" y="215239"/>
                </a:lnTo>
                <a:lnTo>
                  <a:pt x="124904" y="231648"/>
                </a:lnTo>
                <a:lnTo>
                  <a:pt x="116560" y="231203"/>
                </a:lnTo>
                <a:lnTo>
                  <a:pt x="65011" y="231394"/>
                </a:lnTo>
                <a:lnTo>
                  <a:pt x="39065" y="230936"/>
                </a:lnTo>
                <a:lnTo>
                  <a:pt x="35687" y="233768"/>
                </a:lnTo>
                <a:lnTo>
                  <a:pt x="44564" y="267741"/>
                </a:lnTo>
                <a:lnTo>
                  <a:pt x="50050" y="290258"/>
                </a:lnTo>
                <a:lnTo>
                  <a:pt x="60604" y="335407"/>
                </a:lnTo>
                <a:lnTo>
                  <a:pt x="62458" y="344792"/>
                </a:lnTo>
                <a:lnTo>
                  <a:pt x="61671" y="349821"/>
                </a:lnTo>
                <a:lnTo>
                  <a:pt x="57150" y="351955"/>
                </a:lnTo>
                <a:lnTo>
                  <a:pt x="47790" y="352679"/>
                </a:lnTo>
                <a:lnTo>
                  <a:pt x="39573" y="353987"/>
                </a:lnTo>
                <a:lnTo>
                  <a:pt x="33616" y="357327"/>
                </a:lnTo>
                <a:lnTo>
                  <a:pt x="30060" y="363080"/>
                </a:lnTo>
                <a:lnTo>
                  <a:pt x="29032" y="371589"/>
                </a:lnTo>
                <a:lnTo>
                  <a:pt x="29235" y="384022"/>
                </a:lnTo>
                <a:lnTo>
                  <a:pt x="29146" y="427316"/>
                </a:lnTo>
                <a:lnTo>
                  <a:pt x="29552" y="433501"/>
                </a:lnTo>
                <a:lnTo>
                  <a:pt x="35915" y="436232"/>
                </a:lnTo>
                <a:lnTo>
                  <a:pt x="44386" y="438861"/>
                </a:lnTo>
                <a:lnTo>
                  <a:pt x="53022" y="439801"/>
                </a:lnTo>
                <a:lnTo>
                  <a:pt x="61671" y="439280"/>
                </a:lnTo>
                <a:lnTo>
                  <a:pt x="70180" y="437603"/>
                </a:lnTo>
                <a:lnTo>
                  <a:pt x="78689" y="435406"/>
                </a:lnTo>
                <a:lnTo>
                  <a:pt x="76796" y="425704"/>
                </a:lnTo>
                <a:lnTo>
                  <a:pt x="78320" y="419150"/>
                </a:lnTo>
                <a:lnTo>
                  <a:pt x="94373" y="387451"/>
                </a:lnTo>
                <a:lnTo>
                  <a:pt x="121958" y="366712"/>
                </a:lnTo>
                <a:lnTo>
                  <a:pt x="155613" y="359410"/>
                </a:lnTo>
                <a:lnTo>
                  <a:pt x="189890" y="368046"/>
                </a:lnTo>
                <a:lnTo>
                  <a:pt x="226695" y="407225"/>
                </a:lnTo>
                <a:lnTo>
                  <a:pt x="233629" y="434568"/>
                </a:lnTo>
                <a:lnTo>
                  <a:pt x="237096" y="439077"/>
                </a:lnTo>
                <a:lnTo>
                  <a:pt x="260007" y="439826"/>
                </a:lnTo>
                <a:lnTo>
                  <a:pt x="262115" y="432765"/>
                </a:lnTo>
                <a:lnTo>
                  <a:pt x="263982" y="423151"/>
                </a:lnTo>
                <a:lnTo>
                  <a:pt x="274002" y="397167"/>
                </a:lnTo>
                <a:lnTo>
                  <a:pt x="291706" y="376923"/>
                </a:lnTo>
                <a:lnTo>
                  <a:pt x="315226" y="363867"/>
                </a:lnTo>
                <a:lnTo>
                  <a:pt x="342709" y="359448"/>
                </a:lnTo>
                <a:lnTo>
                  <a:pt x="369481" y="364642"/>
                </a:lnTo>
                <a:lnTo>
                  <a:pt x="392569" y="378434"/>
                </a:lnTo>
                <a:lnTo>
                  <a:pt x="409651" y="399135"/>
                </a:lnTo>
                <a:lnTo>
                  <a:pt x="421347" y="434035"/>
                </a:lnTo>
                <a:lnTo>
                  <a:pt x="426339" y="438073"/>
                </a:lnTo>
                <a:lnTo>
                  <a:pt x="432828" y="439127"/>
                </a:lnTo>
                <a:lnTo>
                  <a:pt x="440220" y="439115"/>
                </a:lnTo>
                <a:lnTo>
                  <a:pt x="448056" y="438442"/>
                </a:lnTo>
                <a:lnTo>
                  <a:pt x="454380" y="435864"/>
                </a:lnTo>
                <a:lnTo>
                  <a:pt x="458685" y="430872"/>
                </a:lnTo>
                <a:lnTo>
                  <a:pt x="460438" y="422948"/>
                </a:lnTo>
                <a:lnTo>
                  <a:pt x="460692" y="411861"/>
                </a:lnTo>
                <a:lnTo>
                  <a:pt x="460679" y="378587"/>
                </a:lnTo>
                <a:lnTo>
                  <a:pt x="432663" y="352056"/>
                </a:lnTo>
                <a:lnTo>
                  <a:pt x="429145" y="351142"/>
                </a:lnTo>
                <a:lnTo>
                  <a:pt x="461543" y="216890"/>
                </a:lnTo>
                <a:lnTo>
                  <a:pt x="464502" y="214630"/>
                </a:lnTo>
                <a:lnTo>
                  <a:pt x="483285" y="212267"/>
                </a:lnTo>
                <a:lnTo>
                  <a:pt x="490232" y="208889"/>
                </a:lnTo>
                <a:lnTo>
                  <a:pt x="492798" y="201523"/>
                </a:lnTo>
                <a:lnTo>
                  <a:pt x="493191" y="187718"/>
                </a:lnTo>
                <a:lnTo>
                  <a:pt x="493191" y="172923"/>
                </a:lnTo>
                <a:close/>
              </a:path>
            </a:pathLst>
          </a:custGeom>
          <a:solidFill>
            <a:srgbClr val="FFFFFF"/>
          </a:solidFill>
        </p:spPr>
        <p:txBody>
          <a:bodyPr wrap="square" lIns="0" tIns="0" rIns="0" bIns="0" rtlCol="0"/>
          <a:lstStyle/>
          <a:p>
            <a:endParaRPr sz="1092"/>
          </a:p>
        </p:txBody>
      </p:sp>
      <p:pic>
        <p:nvPicPr>
          <p:cNvPr id="63" name="object 63"/>
          <p:cNvPicPr/>
          <p:nvPr/>
        </p:nvPicPr>
        <p:blipFill>
          <a:blip r:embed="rId2" cstate="print"/>
          <a:stretch>
            <a:fillRect/>
          </a:stretch>
        </p:blipFill>
        <p:spPr>
          <a:xfrm>
            <a:off x="2425845" y="4205485"/>
            <a:ext cx="77074" cy="77013"/>
          </a:xfrm>
          <a:prstGeom prst="rect">
            <a:avLst/>
          </a:prstGeom>
        </p:spPr>
      </p:pic>
      <p:pic>
        <p:nvPicPr>
          <p:cNvPr id="64" name="object 64"/>
          <p:cNvPicPr/>
          <p:nvPr/>
        </p:nvPicPr>
        <p:blipFill>
          <a:blip r:embed="rId3" cstate="print"/>
          <a:stretch>
            <a:fillRect/>
          </a:stretch>
        </p:blipFill>
        <p:spPr>
          <a:xfrm>
            <a:off x="2313092" y="4205462"/>
            <a:ext cx="77074" cy="77026"/>
          </a:xfrm>
          <a:prstGeom prst="rect">
            <a:avLst/>
          </a:prstGeom>
        </p:spPr>
      </p:pic>
      <p:sp>
        <p:nvSpPr>
          <p:cNvPr id="65" name="object 65"/>
          <p:cNvSpPr/>
          <p:nvPr/>
        </p:nvSpPr>
        <p:spPr>
          <a:xfrm>
            <a:off x="3152036" y="3928562"/>
            <a:ext cx="2160982" cy="381599"/>
          </a:xfrm>
          <a:custGeom>
            <a:avLst/>
            <a:gdLst/>
            <a:ahLst/>
            <a:cxnLst/>
            <a:rect l="l" t="t" r="r" b="b"/>
            <a:pathLst>
              <a:path w="3563620" h="629284">
                <a:moveTo>
                  <a:pt x="190627" y="371297"/>
                </a:moveTo>
                <a:lnTo>
                  <a:pt x="186829" y="367004"/>
                </a:lnTo>
                <a:lnTo>
                  <a:pt x="135610" y="367411"/>
                </a:lnTo>
                <a:lnTo>
                  <a:pt x="84696" y="367004"/>
                </a:lnTo>
                <a:lnTo>
                  <a:pt x="80479" y="370928"/>
                </a:lnTo>
                <a:lnTo>
                  <a:pt x="79006" y="400177"/>
                </a:lnTo>
                <a:lnTo>
                  <a:pt x="74790" y="468223"/>
                </a:lnTo>
                <a:lnTo>
                  <a:pt x="79667" y="471322"/>
                </a:lnTo>
                <a:lnTo>
                  <a:pt x="99199" y="470966"/>
                </a:lnTo>
                <a:lnTo>
                  <a:pt x="130441" y="471030"/>
                </a:lnTo>
                <a:lnTo>
                  <a:pt x="183438" y="471246"/>
                </a:lnTo>
                <a:lnTo>
                  <a:pt x="187540" y="467969"/>
                </a:lnTo>
                <a:lnTo>
                  <a:pt x="188734" y="420141"/>
                </a:lnTo>
                <a:lnTo>
                  <a:pt x="190627" y="371297"/>
                </a:lnTo>
                <a:close/>
              </a:path>
              <a:path w="3563620" h="629284">
                <a:moveTo>
                  <a:pt x="193763" y="253365"/>
                </a:moveTo>
                <a:lnTo>
                  <a:pt x="189090" y="250342"/>
                </a:lnTo>
                <a:lnTo>
                  <a:pt x="141135" y="250609"/>
                </a:lnTo>
                <a:lnTo>
                  <a:pt x="91719" y="250240"/>
                </a:lnTo>
                <a:lnTo>
                  <a:pt x="87299" y="254368"/>
                </a:lnTo>
                <a:lnTo>
                  <a:pt x="85788" y="282295"/>
                </a:lnTo>
                <a:lnTo>
                  <a:pt x="83235" y="316903"/>
                </a:lnTo>
                <a:lnTo>
                  <a:pt x="80721" y="344716"/>
                </a:lnTo>
                <a:lnTo>
                  <a:pt x="84899" y="348538"/>
                </a:lnTo>
                <a:lnTo>
                  <a:pt x="105041" y="348157"/>
                </a:lnTo>
                <a:lnTo>
                  <a:pt x="135267" y="348170"/>
                </a:lnTo>
                <a:lnTo>
                  <a:pt x="186118" y="348246"/>
                </a:lnTo>
                <a:lnTo>
                  <a:pt x="192735" y="300088"/>
                </a:lnTo>
                <a:lnTo>
                  <a:pt x="193763" y="253365"/>
                </a:lnTo>
                <a:close/>
              </a:path>
              <a:path w="3563620" h="629284">
                <a:moveTo>
                  <a:pt x="321284" y="344855"/>
                </a:moveTo>
                <a:lnTo>
                  <a:pt x="321221" y="253936"/>
                </a:lnTo>
                <a:lnTo>
                  <a:pt x="317423" y="250545"/>
                </a:lnTo>
                <a:lnTo>
                  <a:pt x="218630" y="250571"/>
                </a:lnTo>
                <a:lnTo>
                  <a:pt x="215074" y="253923"/>
                </a:lnTo>
                <a:lnTo>
                  <a:pt x="211772" y="344487"/>
                </a:lnTo>
                <a:lnTo>
                  <a:pt x="215785" y="348361"/>
                </a:lnTo>
                <a:lnTo>
                  <a:pt x="266230" y="348170"/>
                </a:lnTo>
                <a:lnTo>
                  <a:pt x="317220" y="348221"/>
                </a:lnTo>
                <a:lnTo>
                  <a:pt x="321284" y="344855"/>
                </a:lnTo>
                <a:close/>
              </a:path>
              <a:path w="3563620" h="629284">
                <a:moveTo>
                  <a:pt x="323913" y="467461"/>
                </a:moveTo>
                <a:lnTo>
                  <a:pt x="321157" y="371055"/>
                </a:lnTo>
                <a:lnTo>
                  <a:pt x="317588" y="367245"/>
                </a:lnTo>
                <a:lnTo>
                  <a:pt x="216369" y="367309"/>
                </a:lnTo>
                <a:lnTo>
                  <a:pt x="212051" y="369938"/>
                </a:lnTo>
                <a:lnTo>
                  <a:pt x="209473" y="467575"/>
                </a:lnTo>
                <a:lnTo>
                  <a:pt x="213372" y="471208"/>
                </a:lnTo>
                <a:lnTo>
                  <a:pt x="265925" y="471043"/>
                </a:lnTo>
                <a:lnTo>
                  <a:pt x="299224" y="470992"/>
                </a:lnTo>
                <a:lnTo>
                  <a:pt x="319735" y="471385"/>
                </a:lnTo>
                <a:lnTo>
                  <a:pt x="323913" y="467461"/>
                </a:lnTo>
                <a:close/>
              </a:path>
              <a:path w="3563620" h="629284">
                <a:moveTo>
                  <a:pt x="428993" y="110134"/>
                </a:moveTo>
                <a:lnTo>
                  <a:pt x="403301" y="78270"/>
                </a:lnTo>
                <a:lnTo>
                  <a:pt x="372706" y="53289"/>
                </a:lnTo>
                <a:lnTo>
                  <a:pt x="366128" y="53848"/>
                </a:lnTo>
                <a:lnTo>
                  <a:pt x="359371" y="58166"/>
                </a:lnTo>
                <a:lnTo>
                  <a:pt x="355130" y="64185"/>
                </a:lnTo>
                <a:lnTo>
                  <a:pt x="354063" y="70942"/>
                </a:lnTo>
                <a:lnTo>
                  <a:pt x="356133" y="78054"/>
                </a:lnTo>
                <a:lnTo>
                  <a:pt x="361340" y="85102"/>
                </a:lnTo>
                <a:lnTo>
                  <a:pt x="369874" y="93675"/>
                </a:lnTo>
                <a:lnTo>
                  <a:pt x="399935" y="122948"/>
                </a:lnTo>
                <a:lnTo>
                  <a:pt x="404291" y="126276"/>
                </a:lnTo>
                <a:lnTo>
                  <a:pt x="409905" y="125958"/>
                </a:lnTo>
                <a:lnTo>
                  <a:pt x="416890" y="126187"/>
                </a:lnTo>
                <a:lnTo>
                  <a:pt x="422490" y="124129"/>
                </a:lnTo>
                <a:lnTo>
                  <a:pt x="428993" y="110134"/>
                </a:lnTo>
                <a:close/>
              </a:path>
              <a:path w="3563620" h="629284">
                <a:moveTo>
                  <a:pt x="452615" y="344919"/>
                </a:moveTo>
                <a:lnTo>
                  <a:pt x="451573" y="335876"/>
                </a:lnTo>
                <a:lnTo>
                  <a:pt x="450062" y="317525"/>
                </a:lnTo>
                <a:lnTo>
                  <a:pt x="449427" y="299161"/>
                </a:lnTo>
                <a:lnTo>
                  <a:pt x="448576" y="254495"/>
                </a:lnTo>
                <a:lnTo>
                  <a:pt x="444766" y="250520"/>
                </a:lnTo>
                <a:lnTo>
                  <a:pt x="346227" y="250393"/>
                </a:lnTo>
                <a:lnTo>
                  <a:pt x="342239" y="254050"/>
                </a:lnTo>
                <a:lnTo>
                  <a:pt x="342658" y="299072"/>
                </a:lnTo>
                <a:lnTo>
                  <a:pt x="342392" y="344817"/>
                </a:lnTo>
                <a:lnTo>
                  <a:pt x="346684" y="348437"/>
                </a:lnTo>
                <a:lnTo>
                  <a:pt x="355892" y="348272"/>
                </a:lnTo>
                <a:lnTo>
                  <a:pt x="397548" y="348195"/>
                </a:lnTo>
                <a:lnTo>
                  <a:pt x="447763" y="348348"/>
                </a:lnTo>
                <a:lnTo>
                  <a:pt x="452615" y="344919"/>
                </a:lnTo>
                <a:close/>
              </a:path>
              <a:path w="3563620" h="629284">
                <a:moveTo>
                  <a:pt x="458076" y="467639"/>
                </a:moveTo>
                <a:lnTo>
                  <a:pt x="453047" y="369646"/>
                </a:lnTo>
                <a:lnTo>
                  <a:pt x="448589" y="367093"/>
                </a:lnTo>
                <a:lnTo>
                  <a:pt x="398411" y="367398"/>
                </a:lnTo>
                <a:lnTo>
                  <a:pt x="346494" y="367030"/>
                </a:lnTo>
                <a:lnTo>
                  <a:pt x="342493" y="370992"/>
                </a:lnTo>
                <a:lnTo>
                  <a:pt x="344373" y="420090"/>
                </a:lnTo>
                <a:lnTo>
                  <a:pt x="345528" y="468071"/>
                </a:lnTo>
                <a:lnTo>
                  <a:pt x="349770" y="471233"/>
                </a:lnTo>
                <a:lnTo>
                  <a:pt x="401434" y="471004"/>
                </a:lnTo>
                <a:lnTo>
                  <a:pt x="454075" y="471119"/>
                </a:lnTo>
                <a:lnTo>
                  <a:pt x="458076" y="467639"/>
                </a:lnTo>
                <a:close/>
              </a:path>
              <a:path w="3563620" h="629284">
                <a:moveTo>
                  <a:pt x="518502" y="65659"/>
                </a:moveTo>
                <a:lnTo>
                  <a:pt x="518388" y="44894"/>
                </a:lnTo>
                <a:lnTo>
                  <a:pt x="518261" y="44894"/>
                </a:lnTo>
                <a:lnTo>
                  <a:pt x="518426" y="23075"/>
                </a:lnTo>
                <a:lnTo>
                  <a:pt x="518096" y="15836"/>
                </a:lnTo>
                <a:lnTo>
                  <a:pt x="517436" y="6527"/>
                </a:lnTo>
                <a:lnTo>
                  <a:pt x="512406" y="0"/>
                </a:lnTo>
                <a:lnTo>
                  <a:pt x="492010" y="25"/>
                </a:lnTo>
                <a:lnTo>
                  <a:pt x="485317" y="5740"/>
                </a:lnTo>
                <a:lnTo>
                  <a:pt x="484581" y="30149"/>
                </a:lnTo>
                <a:lnTo>
                  <a:pt x="484466" y="44335"/>
                </a:lnTo>
                <a:lnTo>
                  <a:pt x="484555" y="58534"/>
                </a:lnTo>
                <a:lnTo>
                  <a:pt x="485114" y="82905"/>
                </a:lnTo>
                <a:lnTo>
                  <a:pt x="491286" y="89306"/>
                </a:lnTo>
                <a:lnTo>
                  <a:pt x="511848" y="89141"/>
                </a:lnTo>
                <a:lnTo>
                  <a:pt x="517766" y="82842"/>
                </a:lnTo>
                <a:lnTo>
                  <a:pt x="518502" y="65659"/>
                </a:lnTo>
                <a:close/>
              </a:path>
              <a:path w="3563620" h="629284">
                <a:moveTo>
                  <a:pt x="532091" y="525881"/>
                </a:moveTo>
                <a:lnTo>
                  <a:pt x="531977" y="511454"/>
                </a:lnTo>
                <a:lnTo>
                  <a:pt x="530415" y="492226"/>
                </a:lnTo>
                <a:lnTo>
                  <a:pt x="528523" y="468845"/>
                </a:lnTo>
                <a:lnTo>
                  <a:pt x="525221" y="426224"/>
                </a:lnTo>
                <a:lnTo>
                  <a:pt x="518807" y="340982"/>
                </a:lnTo>
                <a:lnTo>
                  <a:pt x="516559" y="310146"/>
                </a:lnTo>
                <a:lnTo>
                  <a:pt x="514362" y="279298"/>
                </a:lnTo>
                <a:lnTo>
                  <a:pt x="511987" y="246710"/>
                </a:lnTo>
                <a:lnTo>
                  <a:pt x="510997" y="233972"/>
                </a:lnTo>
                <a:lnTo>
                  <a:pt x="509714" y="217614"/>
                </a:lnTo>
                <a:lnTo>
                  <a:pt x="508000" y="204774"/>
                </a:lnTo>
                <a:lnTo>
                  <a:pt x="504355" y="197751"/>
                </a:lnTo>
                <a:lnTo>
                  <a:pt x="497014" y="194818"/>
                </a:lnTo>
                <a:lnTo>
                  <a:pt x="484225" y="194233"/>
                </a:lnTo>
                <a:lnTo>
                  <a:pt x="481622" y="194233"/>
                </a:lnTo>
                <a:lnTo>
                  <a:pt x="481622" y="483984"/>
                </a:lnTo>
                <a:lnTo>
                  <a:pt x="479894" y="489356"/>
                </a:lnTo>
                <a:lnTo>
                  <a:pt x="474878" y="491680"/>
                </a:lnTo>
                <a:lnTo>
                  <a:pt x="465455" y="492188"/>
                </a:lnTo>
                <a:lnTo>
                  <a:pt x="266458" y="492226"/>
                </a:lnTo>
                <a:lnTo>
                  <a:pt x="68859" y="492188"/>
                </a:lnTo>
                <a:lnTo>
                  <a:pt x="58661" y="491756"/>
                </a:lnTo>
                <a:lnTo>
                  <a:pt x="53301" y="489546"/>
                </a:lnTo>
                <a:lnTo>
                  <a:pt x="51435" y="484136"/>
                </a:lnTo>
                <a:lnTo>
                  <a:pt x="51714" y="474141"/>
                </a:lnTo>
                <a:lnTo>
                  <a:pt x="59817" y="360438"/>
                </a:lnTo>
                <a:lnTo>
                  <a:pt x="63830" y="303580"/>
                </a:lnTo>
                <a:lnTo>
                  <a:pt x="68376" y="237020"/>
                </a:lnTo>
                <a:lnTo>
                  <a:pt x="72313" y="233946"/>
                </a:lnTo>
                <a:lnTo>
                  <a:pt x="241300" y="234073"/>
                </a:lnTo>
                <a:lnTo>
                  <a:pt x="463562" y="233997"/>
                </a:lnTo>
                <a:lnTo>
                  <a:pt x="467715" y="237020"/>
                </a:lnTo>
                <a:lnTo>
                  <a:pt x="468287" y="248450"/>
                </a:lnTo>
                <a:lnTo>
                  <a:pt x="470865" y="298119"/>
                </a:lnTo>
                <a:lnTo>
                  <a:pt x="473659" y="349478"/>
                </a:lnTo>
                <a:lnTo>
                  <a:pt x="479780" y="459587"/>
                </a:lnTo>
                <a:lnTo>
                  <a:pt x="480504" y="466966"/>
                </a:lnTo>
                <a:lnTo>
                  <a:pt x="481190" y="474345"/>
                </a:lnTo>
                <a:lnTo>
                  <a:pt x="481622" y="483984"/>
                </a:lnTo>
                <a:lnTo>
                  <a:pt x="481622" y="194233"/>
                </a:lnTo>
                <a:lnTo>
                  <a:pt x="430644" y="194208"/>
                </a:lnTo>
                <a:lnTo>
                  <a:pt x="50050" y="194271"/>
                </a:lnTo>
                <a:lnTo>
                  <a:pt x="25742" y="238302"/>
                </a:lnTo>
                <a:lnTo>
                  <a:pt x="21170" y="286740"/>
                </a:lnTo>
                <a:lnTo>
                  <a:pt x="9398" y="413372"/>
                </a:lnTo>
                <a:lnTo>
                  <a:pt x="4711" y="464578"/>
                </a:lnTo>
                <a:lnTo>
                  <a:pt x="152" y="515810"/>
                </a:lnTo>
                <a:lnTo>
                  <a:pt x="0" y="528434"/>
                </a:lnTo>
                <a:lnTo>
                  <a:pt x="3048" y="535813"/>
                </a:lnTo>
                <a:lnTo>
                  <a:pt x="10401" y="539267"/>
                </a:lnTo>
                <a:lnTo>
                  <a:pt x="23190" y="540143"/>
                </a:lnTo>
                <a:lnTo>
                  <a:pt x="102501" y="540232"/>
                </a:lnTo>
                <a:lnTo>
                  <a:pt x="192976" y="540181"/>
                </a:lnTo>
                <a:lnTo>
                  <a:pt x="198005" y="542391"/>
                </a:lnTo>
                <a:lnTo>
                  <a:pt x="197904" y="566432"/>
                </a:lnTo>
                <a:lnTo>
                  <a:pt x="194652" y="572427"/>
                </a:lnTo>
                <a:lnTo>
                  <a:pt x="179870" y="570674"/>
                </a:lnTo>
                <a:lnTo>
                  <a:pt x="177507" y="570941"/>
                </a:lnTo>
                <a:lnTo>
                  <a:pt x="162382" y="572109"/>
                </a:lnTo>
                <a:lnTo>
                  <a:pt x="164922" y="581901"/>
                </a:lnTo>
                <a:lnTo>
                  <a:pt x="164325" y="597827"/>
                </a:lnTo>
                <a:lnTo>
                  <a:pt x="165087" y="604850"/>
                </a:lnTo>
                <a:lnTo>
                  <a:pt x="361683" y="604710"/>
                </a:lnTo>
                <a:lnTo>
                  <a:pt x="365925" y="604100"/>
                </a:lnTo>
                <a:lnTo>
                  <a:pt x="367880" y="598385"/>
                </a:lnTo>
                <a:lnTo>
                  <a:pt x="369887" y="587197"/>
                </a:lnTo>
                <a:lnTo>
                  <a:pt x="367461" y="578739"/>
                </a:lnTo>
                <a:lnTo>
                  <a:pt x="360718" y="573227"/>
                </a:lnTo>
                <a:lnTo>
                  <a:pt x="357073" y="572427"/>
                </a:lnTo>
                <a:lnTo>
                  <a:pt x="354482" y="571868"/>
                </a:lnTo>
                <a:lnTo>
                  <a:pt x="349745" y="570839"/>
                </a:lnTo>
                <a:lnTo>
                  <a:pt x="344424" y="570534"/>
                </a:lnTo>
                <a:lnTo>
                  <a:pt x="338391" y="571868"/>
                </a:lnTo>
                <a:lnTo>
                  <a:pt x="335953" y="564527"/>
                </a:lnTo>
                <a:lnTo>
                  <a:pt x="505612" y="540169"/>
                </a:lnTo>
                <a:lnTo>
                  <a:pt x="508139" y="539965"/>
                </a:lnTo>
                <a:lnTo>
                  <a:pt x="520230" y="538988"/>
                </a:lnTo>
                <a:lnTo>
                  <a:pt x="528624" y="534644"/>
                </a:lnTo>
                <a:lnTo>
                  <a:pt x="532091" y="525881"/>
                </a:lnTo>
                <a:close/>
              </a:path>
              <a:path w="3563620" h="629284">
                <a:moveTo>
                  <a:pt x="596582" y="186347"/>
                </a:moveTo>
                <a:lnTo>
                  <a:pt x="573874" y="137236"/>
                </a:lnTo>
                <a:lnTo>
                  <a:pt x="527113" y="107480"/>
                </a:lnTo>
                <a:lnTo>
                  <a:pt x="493344" y="104457"/>
                </a:lnTo>
                <a:lnTo>
                  <a:pt x="461162" y="112737"/>
                </a:lnTo>
                <a:lnTo>
                  <a:pt x="433870" y="130860"/>
                </a:lnTo>
                <a:lnTo>
                  <a:pt x="414807" y="157365"/>
                </a:lnTo>
                <a:lnTo>
                  <a:pt x="411149" y="166916"/>
                </a:lnTo>
                <a:lnTo>
                  <a:pt x="411416" y="172580"/>
                </a:lnTo>
                <a:lnTo>
                  <a:pt x="416204" y="175310"/>
                </a:lnTo>
                <a:lnTo>
                  <a:pt x="426097" y="176060"/>
                </a:lnTo>
                <a:lnTo>
                  <a:pt x="456653" y="176098"/>
                </a:lnTo>
                <a:lnTo>
                  <a:pt x="488594" y="176136"/>
                </a:lnTo>
                <a:lnTo>
                  <a:pt x="504456" y="178600"/>
                </a:lnTo>
                <a:lnTo>
                  <a:pt x="526491" y="212648"/>
                </a:lnTo>
                <a:lnTo>
                  <a:pt x="530352" y="260362"/>
                </a:lnTo>
                <a:lnTo>
                  <a:pt x="532053" y="289750"/>
                </a:lnTo>
                <a:lnTo>
                  <a:pt x="537400" y="289090"/>
                </a:lnTo>
                <a:lnTo>
                  <a:pt x="547103" y="283984"/>
                </a:lnTo>
                <a:lnTo>
                  <a:pt x="570306" y="266839"/>
                </a:lnTo>
                <a:lnTo>
                  <a:pt x="586778" y="243954"/>
                </a:lnTo>
                <a:lnTo>
                  <a:pt x="595782" y="216674"/>
                </a:lnTo>
                <a:lnTo>
                  <a:pt x="596582" y="186347"/>
                </a:lnTo>
                <a:close/>
              </a:path>
              <a:path w="3563620" h="629284">
                <a:moveTo>
                  <a:pt x="648665" y="328599"/>
                </a:moveTo>
                <a:lnTo>
                  <a:pt x="622541" y="296278"/>
                </a:lnTo>
                <a:lnTo>
                  <a:pt x="590905" y="273304"/>
                </a:lnTo>
                <a:lnTo>
                  <a:pt x="584542" y="273989"/>
                </a:lnTo>
                <a:lnTo>
                  <a:pt x="579335" y="276618"/>
                </a:lnTo>
                <a:lnTo>
                  <a:pt x="572757" y="290309"/>
                </a:lnTo>
                <a:lnTo>
                  <a:pt x="575005" y="297243"/>
                </a:lnTo>
                <a:lnTo>
                  <a:pt x="608406" y="330860"/>
                </a:lnTo>
                <a:lnTo>
                  <a:pt x="630148" y="346214"/>
                </a:lnTo>
                <a:lnTo>
                  <a:pt x="636587" y="345478"/>
                </a:lnTo>
                <a:lnTo>
                  <a:pt x="642848" y="341541"/>
                </a:lnTo>
                <a:lnTo>
                  <a:pt x="647509" y="335203"/>
                </a:lnTo>
                <a:lnTo>
                  <a:pt x="648665" y="328599"/>
                </a:lnTo>
                <a:close/>
              </a:path>
              <a:path w="3563620" h="629284">
                <a:moveTo>
                  <a:pt x="651052" y="73317"/>
                </a:moveTo>
                <a:lnTo>
                  <a:pt x="650062" y="64998"/>
                </a:lnTo>
                <a:lnTo>
                  <a:pt x="636930" y="52514"/>
                </a:lnTo>
                <a:lnTo>
                  <a:pt x="629208" y="50914"/>
                </a:lnTo>
                <a:lnTo>
                  <a:pt x="622033" y="56730"/>
                </a:lnTo>
                <a:lnTo>
                  <a:pt x="588606" y="89344"/>
                </a:lnTo>
                <a:lnTo>
                  <a:pt x="573163" y="111861"/>
                </a:lnTo>
                <a:lnTo>
                  <a:pt x="580097" y="123342"/>
                </a:lnTo>
                <a:lnTo>
                  <a:pt x="585165" y="126111"/>
                </a:lnTo>
                <a:lnTo>
                  <a:pt x="591731" y="126034"/>
                </a:lnTo>
                <a:lnTo>
                  <a:pt x="595541" y="126174"/>
                </a:lnTo>
                <a:lnTo>
                  <a:pt x="599440" y="125590"/>
                </a:lnTo>
                <a:lnTo>
                  <a:pt x="623912" y="101663"/>
                </a:lnTo>
                <a:lnTo>
                  <a:pt x="634644" y="90855"/>
                </a:lnTo>
                <a:lnTo>
                  <a:pt x="645109" y="79806"/>
                </a:lnTo>
                <a:lnTo>
                  <a:pt x="651052" y="73317"/>
                </a:lnTo>
                <a:close/>
              </a:path>
              <a:path w="3563620" h="629284">
                <a:moveTo>
                  <a:pt x="702348" y="210312"/>
                </a:moveTo>
                <a:lnTo>
                  <a:pt x="702005" y="189826"/>
                </a:lnTo>
                <a:lnTo>
                  <a:pt x="695629" y="184137"/>
                </a:lnTo>
                <a:lnTo>
                  <a:pt x="685546" y="183515"/>
                </a:lnTo>
                <a:lnTo>
                  <a:pt x="678281" y="183248"/>
                </a:lnTo>
                <a:lnTo>
                  <a:pt x="656463" y="183388"/>
                </a:lnTo>
                <a:lnTo>
                  <a:pt x="619709" y="183375"/>
                </a:lnTo>
                <a:lnTo>
                  <a:pt x="613549" y="188544"/>
                </a:lnTo>
                <a:lnTo>
                  <a:pt x="612216" y="209892"/>
                </a:lnTo>
                <a:lnTo>
                  <a:pt x="618680" y="216014"/>
                </a:lnTo>
                <a:lnTo>
                  <a:pt x="643064" y="216865"/>
                </a:lnTo>
                <a:lnTo>
                  <a:pt x="657593" y="216992"/>
                </a:lnTo>
                <a:lnTo>
                  <a:pt x="672134" y="216827"/>
                </a:lnTo>
                <a:lnTo>
                  <a:pt x="695921" y="216052"/>
                </a:lnTo>
                <a:lnTo>
                  <a:pt x="702348" y="210312"/>
                </a:lnTo>
                <a:close/>
              </a:path>
              <a:path w="3563620" h="629284">
                <a:moveTo>
                  <a:pt x="3563188" y="580263"/>
                </a:moveTo>
                <a:lnTo>
                  <a:pt x="3563023" y="571334"/>
                </a:lnTo>
                <a:lnTo>
                  <a:pt x="3560127" y="565683"/>
                </a:lnTo>
                <a:lnTo>
                  <a:pt x="3554234" y="562749"/>
                </a:lnTo>
                <a:lnTo>
                  <a:pt x="3550678" y="562457"/>
                </a:lnTo>
                <a:lnTo>
                  <a:pt x="3545065" y="561987"/>
                </a:lnTo>
                <a:lnTo>
                  <a:pt x="3447719" y="562457"/>
                </a:lnTo>
                <a:lnTo>
                  <a:pt x="3350374" y="562317"/>
                </a:lnTo>
                <a:lnTo>
                  <a:pt x="3341890" y="562089"/>
                </a:lnTo>
                <a:lnTo>
                  <a:pt x="3337420" y="561975"/>
                </a:lnTo>
                <a:lnTo>
                  <a:pt x="3330752" y="559587"/>
                </a:lnTo>
                <a:lnTo>
                  <a:pt x="3328276" y="553161"/>
                </a:lnTo>
                <a:lnTo>
                  <a:pt x="3327882" y="540664"/>
                </a:lnTo>
                <a:lnTo>
                  <a:pt x="3327882" y="392620"/>
                </a:lnTo>
                <a:lnTo>
                  <a:pt x="3327933" y="349402"/>
                </a:lnTo>
                <a:lnTo>
                  <a:pt x="3327984" y="320509"/>
                </a:lnTo>
                <a:lnTo>
                  <a:pt x="3325380" y="313728"/>
                </a:lnTo>
                <a:lnTo>
                  <a:pt x="3336633" y="309397"/>
                </a:lnTo>
                <a:lnTo>
                  <a:pt x="3340125" y="315950"/>
                </a:lnTo>
                <a:lnTo>
                  <a:pt x="3343452" y="319913"/>
                </a:lnTo>
                <a:lnTo>
                  <a:pt x="3360077" y="362953"/>
                </a:lnTo>
                <a:lnTo>
                  <a:pt x="3360115" y="370941"/>
                </a:lnTo>
                <a:lnTo>
                  <a:pt x="3360001" y="378104"/>
                </a:lnTo>
                <a:lnTo>
                  <a:pt x="3359886" y="430720"/>
                </a:lnTo>
                <a:lnTo>
                  <a:pt x="3366744" y="483362"/>
                </a:lnTo>
                <a:lnTo>
                  <a:pt x="3407600" y="524611"/>
                </a:lnTo>
                <a:lnTo>
                  <a:pt x="3437140" y="530263"/>
                </a:lnTo>
                <a:lnTo>
                  <a:pt x="3467163" y="523951"/>
                </a:lnTo>
                <a:lnTo>
                  <a:pt x="3491001" y="507314"/>
                </a:lnTo>
                <a:lnTo>
                  <a:pt x="3506736" y="482333"/>
                </a:lnTo>
                <a:lnTo>
                  <a:pt x="3507854" y="476211"/>
                </a:lnTo>
                <a:lnTo>
                  <a:pt x="3512464" y="450964"/>
                </a:lnTo>
                <a:lnTo>
                  <a:pt x="3512604" y="225044"/>
                </a:lnTo>
                <a:lnTo>
                  <a:pt x="3453650" y="143687"/>
                </a:lnTo>
                <a:lnTo>
                  <a:pt x="3402901" y="93586"/>
                </a:lnTo>
                <a:lnTo>
                  <a:pt x="3389033" y="87439"/>
                </a:lnTo>
                <a:lnTo>
                  <a:pt x="3381667" y="88988"/>
                </a:lnTo>
                <a:lnTo>
                  <a:pt x="3374745" y="93954"/>
                </a:lnTo>
                <a:lnTo>
                  <a:pt x="3369805" y="101053"/>
                </a:lnTo>
                <a:lnTo>
                  <a:pt x="3368141" y="108496"/>
                </a:lnTo>
                <a:lnTo>
                  <a:pt x="3369627" y="116052"/>
                </a:lnTo>
                <a:lnTo>
                  <a:pt x="3374123" y="123482"/>
                </a:lnTo>
                <a:lnTo>
                  <a:pt x="3379419" y="129971"/>
                </a:lnTo>
                <a:lnTo>
                  <a:pt x="3385210" y="136359"/>
                </a:lnTo>
                <a:lnTo>
                  <a:pt x="3391839" y="141427"/>
                </a:lnTo>
                <a:lnTo>
                  <a:pt x="3406165" y="155092"/>
                </a:lnTo>
                <a:lnTo>
                  <a:pt x="3415614" y="170649"/>
                </a:lnTo>
                <a:lnTo>
                  <a:pt x="3420160" y="188328"/>
                </a:lnTo>
                <a:lnTo>
                  <a:pt x="3419754" y="208330"/>
                </a:lnTo>
                <a:lnTo>
                  <a:pt x="3419716" y="226695"/>
                </a:lnTo>
                <a:lnTo>
                  <a:pt x="3424631" y="243103"/>
                </a:lnTo>
                <a:lnTo>
                  <a:pt x="3434143" y="257517"/>
                </a:lnTo>
                <a:lnTo>
                  <a:pt x="3447897" y="269913"/>
                </a:lnTo>
                <a:lnTo>
                  <a:pt x="3455314" y="275272"/>
                </a:lnTo>
                <a:lnTo>
                  <a:pt x="3458565" y="282079"/>
                </a:lnTo>
                <a:lnTo>
                  <a:pt x="3458451" y="456463"/>
                </a:lnTo>
                <a:lnTo>
                  <a:pt x="3436721" y="476211"/>
                </a:lnTo>
                <a:lnTo>
                  <a:pt x="3429952" y="474865"/>
                </a:lnTo>
                <a:lnTo>
                  <a:pt x="3414191" y="379374"/>
                </a:lnTo>
                <a:lnTo>
                  <a:pt x="3413988" y="367195"/>
                </a:lnTo>
                <a:lnTo>
                  <a:pt x="3400158" y="309397"/>
                </a:lnTo>
                <a:lnTo>
                  <a:pt x="3384893" y="286461"/>
                </a:lnTo>
                <a:lnTo>
                  <a:pt x="3372993" y="272935"/>
                </a:lnTo>
                <a:lnTo>
                  <a:pt x="3340430" y="253834"/>
                </a:lnTo>
                <a:lnTo>
                  <a:pt x="3331235" y="250024"/>
                </a:lnTo>
                <a:lnTo>
                  <a:pt x="3327717" y="244386"/>
                </a:lnTo>
                <a:lnTo>
                  <a:pt x="3327806" y="234645"/>
                </a:lnTo>
                <a:lnTo>
                  <a:pt x="3327920" y="216674"/>
                </a:lnTo>
                <a:lnTo>
                  <a:pt x="3327882" y="138531"/>
                </a:lnTo>
                <a:lnTo>
                  <a:pt x="3318510" y="99174"/>
                </a:lnTo>
                <a:lnTo>
                  <a:pt x="3286010" y="89865"/>
                </a:lnTo>
                <a:lnTo>
                  <a:pt x="3285972" y="243103"/>
                </a:lnTo>
                <a:lnTo>
                  <a:pt x="3285871" y="260718"/>
                </a:lnTo>
                <a:lnTo>
                  <a:pt x="3284588" y="273253"/>
                </a:lnTo>
                <a:lnTo>
                  <a:pt x="3280448" y="281101"/>
                </a:lnTo>
                <a:lnTo>
                  <a:pt x="3272599" y="285178"/>
                </a:lnTo>
                <a:lnTo>
                  <a:pt x="3270275" y="285407"/>
                </a:lnTo>
                <a:lnTo>
                  <a:pt x="3270275" y="371119"/>
                </a:lnTo>
                <a:lnTo>
                  <a:pt x="3268332" y="379374"/>
                </a:lnTo>
                <a:lnTo>
                  <a:pt x="3263455" y="386257"/>
                </a:lnTo>
                <a:lnTo>
                  <a:pt x="3256483" y="390956"/>
                </a:lnTo>
                <a:lnTo>
                  <a:pt x="3248253" y="392620"/>
                </a:lnTo>
                <a:lnTo>
                  <a:pt x="3239605" y="390639"/>
                </a:lnTo>
                <a:lnTo>
                  <a:pt x="3232620" y="385521"/>
                </a:lnTo>
                <a:lnTo>
                  <a:pt x="3228098" y="378104"/>
                </a:lnTo>
                <a:lnTo>
                  <a:pt x="3226803" y="369227"/>
                </a:lnTo>
                <a:lnTo>
                  <a:pt x="3228937" y="361467"/>
                </a:lnTo>
                <a:lnTo>
                  <a:pt x="3233801" y="355092"/>
                </a:lnTo>
                <a:lnTo>
                  <a:pt x="3240621" y="350824"/>
                </a:lnTo>
                <a:lnTo>
                  <a:pt x="3248558" y="349402"/>
                </a:lnTo>
                <a:lnTo>
                  <a:pt x="3257042" y="351332"/>
                </a:lnTo>
                <a:lnTo>
                  <a:pt x="3263989" y="356108"/>
                </a:lnTo>
                <a:lnTo>
                  <a:pt x="3268662" y="362953"/>
                </a:lnTo>
                <a:lnTo>
                  <a:pt x="3270275" y="371119"/>
                </a:lnTo>
                <a:lnTo>
                  <a:pt x="3270275" y="285407"/>
                </a:lnTo>
                <a:lnTo>
                  <a:pt x="3260166" y="286385"/>
                </a:lnTo>
                <a:lnTo>
                  <a:pt x="3216389" y="286461"/>
                </a:lnTo>
                <a:lnTo>
                  <a:pt x="3172587" y="286435"/>
                </a:lnTo>
                <a:lnTo>
                  <a:pt x="3128060" y="286486"/>
                </a:lnTo>
                <a:lnTo>
                  <a:pt x="3083534" y="286346"/>
                </a:lnTo>
                <a:lnTo>
                  <a:pt x="3059938" y="243103"/>
                </a:lnTo>
                <a:lnTo>
                  <a:pt x="3060052" y="163842"/>
                </a:lnTo>
                <a:lnTo>
                  <a:pt x="3207537" y="138595"/>
                </a:lnTo>
                <a:lnTo>
                  <a:pt x="3259112" y="138671"/>
                </a:lnTo>
                <a:lnTo>
                  <a:pt x="3285972" y="243103"/>
                </a:lnTo>
                <a:lnTo>
                  <a:pt x="3285972" y="89865"/>
                </a:lnTo>
                <a:lnTo>
                  <a:pt x="3173057" y="89827"/>
                </a:lnTo>
                <a:lnTo>
                  <a:pt x="3060090" y="89865"/>
                </a:lnTo>
                <a:lnTo>
                  <a:pt x="3039846" y="91986"/>
                </a:lnTo>
                <a:lnTo>
                  <a:pt x="3026829" y="99060"/>
                </a:lnTo>
                <a:lnTo>
                  <a:pt x="3019869" y="112242"/>
                </a:lnTo>
                <a:lnTo>
                  <a:pt x="3017863" y="132092"/>
                </a:lnTo>
                <a:lnTo>
                  <a:pt x="3017837" y="540664"/>
                </a:lnTo>
                <a:lnTo>
                  <a:pt x="3017520" y="552640"/>
                </a:lnTo>
                <a:lnTo>
                  <a:pt x="3015132" y="559308"/>
                </a:lnTo>
                <a:lnTo>
                  <a:pt x="3008680" y="561822"/>
                </a:lnTo>
                <a:lnTo>
                  <a:pt x="2996146" y="562089"/>
                </a:lnTo>
                <a:lnTo>
                  <a:pt x="2983522" y="561924"/>
                </a:lnTo>
                <a:lnTo>
                  <a:pt x="2979242" y="567093"/>
                </a:lnTo>
                <a:lnTo>
                  <a:pt x="2979902" y="578891"/>
                </a:lnTo>
                <a:lnTo>
                  <a:pt x="2980131" y="586308"/>
                </a:lnTo>
                <a:lnTo>
                  <a:pt x="2980182" y="601167"/>
                </a:lnTo>
                <a:lnTo>
                  <a:pt x="2980499" y="608584"/>
                </a:lnTo>
                <a:lnTo>
                  <a:pt x="3271126" y="628738"/>
                </a:lnTo>
                <a:lnTo>
                  <a:pt x="3439071" y="628738"/>
                </a:lnTo>
                <a:lnTo>
                  <a:pt x="3501796" y="628675"/>
                </a:lnTo>
                <a:lnTo>
                  <a:pt x="3546081" y="628929"/>
                </a:lnTo>
                <a:lnTo>
                  <a:pt x="3549192" y="628611"/>
                </a:lnTo>
                <a:lnTo>
                  <a:pt x="3554374" y="628091"/>
                </a:lnTo>
                <a:lnTo>
                  <a:pt x="3559835" y="625055"/>
                </a:lnTo>
                <a:lnTo>
                  <a:pt x="3562667" y="619594"/>
                </a:lnTo>
                <a:lnTo>
                  <a:pt x="3563124" y="611454"/>
                </a:lnTo>
                <a:lnTo>
                  <a:pt x="3562680" y="603656"/>
                </a:lnTo>
                <a:lnTo>
                  <a:pt x="3562616" y="601167"/>
                </a:lnTo>
                <a:lnTo>
                  <a:pt x="3562616" y="588022"/>
                </a:lnTo>
                <a:lnTo>
                  <a:pt x="3563188" y="580263"/>
                </a:lnTo>
                <a:close/>
              </a:path>
            </a:pathLst>
          </a:custGeom>
          <a:solidFill>
            <a:srgbClr val="FFFFFF"/>
          </a:solidFill>
        </p:spPr>
        <p:txBody>
          <a:bodyPr wrap="square" lIns="0" tIns="0" rIns="0" bIns="0" rtlCol="0"/>
          <a:lstStyle/>
          <a:p>
            <a:endParaRPr sz="1092"/>
          </a:p>
        </p:txBody>
      </p:sp>
      <p:pic>
        <p:nvPicPr>
          <p:cNvPr id="66" name="object 66"/>
          <p:cNvPicPr/>
          <p:nvPr/>
        </p:nvPicPr>
        <p:blipFill>
          <a:blip r:embed="rId4" cstate="print"/>
          <a:stretch>
            <a:fillRect/>
          </a:stretch>
        </p:blipFill>
        <p:spPr>
          <a:xfrm>
            <a:off x="5026196" y="4028308"/>
            <a:ext cx="98451" cy="58340"/>
          </a:xfrm>
          <a:prstGeom prst="rect">
            <a:avLst/>
          </a:prstGeom>
        </p:spPr>
      </p:pic>
      <p:sp>
        <p:nvSpPr>
          <p:cNvPr id="67" name="object 67"/>
          <p:cNvSpPr/>
          <p:nvPr/>
        </p:nvSpPr>
        <p:spPr>
          <a:xfrm>
            <a:off x="5840379" y="3945443"/>
            <a:ext cx="2141729" cy="372358"/>
          </a:xfrm>
          <a:custGeom>
            <a:avLst/>
            <a:gdLst/>
            <a:ahLst/>
            <a:cxnLst/>
            <a:rect l="l" t="t" r="r" b="b"/>
            <a:pathLst>
              <a:path w="3531869" h="614045">
                <a:moveTo>
                  <a:pt x="195275" y="460273"/>
                </a:moveTo>
                <a:lnTo>
                  <a:pt x="195110" y="455104"/>
                </a:lnTo>
                <a:lnTo>
                  <a:pt x="192163" y="450824"/>
                </a:lnTo>
                <a:lnTo>
                  <a:pt x="186182" y="446938"/>
                </a:lnTo>
                <a:lnTo>
                  <a:pt x="152933" y="426542"/>
                </a:lnTo>
                <a:lnTo>
                  <a:pt x="124663" y="401434"/>
                </a:lnTo>
                <a:lnTo>
                  <a:pt x="101777" y="371424"/>
                </a:lnTo>
                <a:lnTo>
                  <a:pt x="84709" y="336334"/>
                </a:lnTo>
                <a:lnTo>
                  <a:pt x="79400" y="327228"/>
                </a:lnTo>
                <a:lnTo>
                  <a:pt x="72440" y="322097"/>
                </a:lnTo>
                <a:lnTo>
                  <a:pt x="64262" y="319430"/>
                </a:lnTo>
                <a:lnTo>
                  <a:pt x="55346" y="317690"/>
                </a:lnTo>
                <a:lnTo>
                  <a:pt x="48907" y="317931"/>
                </a:lnTo>
                <a:lnTo>
                  <a:pt x="47993" y="319316"/>
                </a:lnTo>
                <a:lnTo>
                  <a:pt x="51092" y="329374"/>
                </a:lnTo>
                <a:lnTo>
                  <a:pt x="70116" y="375056"/>
                </a:lnTo>
                <a:lnTo>
                  <a:pt x="96862" y="414210"/>
                </a:lnTo>
                <a:lnTo>
                  <a:pt x="131191" y="447001"/>
                </a:lnTo>
                <a:lnTo>
                  <a:pt x="172961" y="473532"/>
                </a:lnTo>
                <a:lnTo>
                  <a:pt x="179578" y="476046"/>
                </a:lnTo>
                <a:lnTo>
                  <a:pt x="184810" y="475843"/>
                </a:lnTo>
                <a:lnTo>
                  <a:pt x="189103" y="472795"/>
                </a:lnTo>
                <a:lnTo>
                  <a:pt x="192874" y="466801"/>
                </a:lnTo>
                <a:lnTo>
                  <a:pt x="195275" y="460273"/>
                </a:lnTo>
                <a:close/>
              </a:path>
              <a:path w="3531869" h="614045">
                <a:moveTo>
                  <a:pt x="208902" y="394728"/>
                </a:moveTo>
                <a:lnTo>
                  <a:pt x="202272" y="388683"/>
                </a:lnTo>
                <a:lnTo>
                  <a:pt x="189293" y="380606"/>
                </a:lnTo>
                <a:lnTo>
                  <a:pt x="177330" y="371233"/>
                </a:lnTo>
                <a:lnTo>
                  <a:pt x="166801" y="360464"/>
                </a:lnTo>
                <a:lnTo>
                  <a:pt x="158115" y="348195"/>
                </a:lnTo>
                <a:lnTo>
                  <a:pt x="151015" y="339737"/>
                </a:lnTo>
                <a:lnTo>
                  <a:pt x="142671" y="335140"/>
                </a:lnTo>
                <a:lnTo>
                  <a:pt x="133337" y="332816"/>
                </a:lnTo>
                <a:lnTo>
                  <a:pt x="123278" y="331190"/>
                </a:lnTo>
                <a:lnTo>
                  <a:pt x="113004" y="330860"/>
                </a:lnTo>
                <a:lnTo>
                  <a:pt x="116700" y="337083"/>
                </a:lnTo>
                <a:lnTo>
                  <a:pt x="119367" y="342379"/>
                </a:lnTo>
                <a:lnTo>
                  <a:pt x="147904" y="382905"/>
                </a:lnTo>
                <a:lnTo>
                  <a:pt x="186461" y="414121"/>
                </a:lnTo>
                <a:lnTo>
                  <a:pt x="198729" y="421589"/>
                </a:lnTo>
                <a:lnTo>
                  <a:pt x="202349" y="411784"/>
                </a:lnTo>
                <a:lnTo>
                  <a:pt x="208876" y="400532"/>
                </a:lnTo>
                <a:lnTo>
                  <a:pt x="208902" y="394728"/>
                </a:lnTo>
                <a:close/>
              </a:path>
              <a:path w="3531869" h="614045">
                <a:moveTo>
                  <a:pt x="241554" y="283806"/>
                </a:moveTo>
                <a:lnTo>
                  <a:pt x="238036" y="276707"/>
                </a:lnTo>
                <a:lnTo>
                  <a:pt x="234607" y="271881"/>
                </a:lnTo>
                <a:lnTo>
                  <a:pt x="235813" y="265366"/>
                </a:lnTo>
                <a:lnTo>
                  <a:pt x="235610" y="260565"/>
                </a:lnTo>
                <a:lnTo>
                  <a:pt x="235292" y="250456"/>
                </a:lnTo>
                <a:lnTo>
                  <a:pt x="233476" y="245541"/>
                </a:lnTo>
                <a:lnTo>
                  <a:pt x="228600" y="244271"/>
                </a:lnTo>
                <a:lnTo>
                  <a:pt x="219163" y="245046"/>
                </a:lnTo>
                <a:lnTo>
                  <a:pt x="60756" y="260972"/>
                </a:lnTo>
                <a:lnTo>
                  <a:pt x="5867" y="266992"/>
                </a:lnTo>
                <a:lnTo>
                  <a:pt x="1295" y="268833"/>
                </a:lnTo>
                <a:lnTo>
                  <a:pt x="0" y="280301"/>
                </a:lnTo>
                <a:lnTo>
                  <a:pt x="3467" y="283286"/>
                </a:lnTo>
                <a:lnTo>
                  <a:pt x="47574" y="295389"/>
                </a:lnTo>
                <a:lnTo>
                  <a:pt x="136918" y="313309"/>
                </a:lnTo>
                <a:lnTo>
                  <a:pt x="161658" y="316547"/>
                </a:lnTo>
                <a:lnTo>
                  <a:pt x="185585" y="315874"/>
                </a:lnTo>
                <a:lnTo>
                  <a:pt x="208724" y="310184"/>
                </a:lnTo>
                <a:lnTo>
                  <a:pt x="231114" y="298399"/>
                </a:lnTo>
                <a:lnTo>
                  <a:pt x="237248" y="293814"/>
                </a:lnTo>
                <a:lnTo>
                  <a:pt x="241007" y="289229"/>
                </a:lnTo>
                <a:lnTo>
                  <a:pt x="241554" y="283806"/>
                </a:lnTo>
                <a:close/>
              </a:path>
              <a:path w="3531869" h="614045">
                <a:moveTo>
                  <a:pt x="274320" y="88023"/>
                </a:moveTo>
                <a:lnTo>
                  <a:pt x="274294" y="82321"/>
                </a:lnTo>
                <a:lnTo>
                  <a:pt x="270675" y="82169"/>
                </a:lnTo>
                <a:lnTo>
                  <a:pt x="251536" y="83566"/>
                </a:lnTo>
                <a:lnTo>
                  <a:pt x="194729" y="101993"/>
                </a:lnTo>
                <a:lnTo>
                  <a:pt x="152755" y="132257"/>
                </a:lnTo>
                <a:lnTo>
                  <a:pt x="145199" y="144856"/>
                </a:lnTo>
                <a:lnTo>
                  <a:pt x="158026" y="155536"/>
                </a:lnTo>
                <a:lnTo>
                  <a:pt x="162801" y="158419"/>
                </a:lnTo>
                <a:lnTo>
                  <a:pt x="168021" y="158419"/>
                </a:lnTo>
                <a:lnTo>
                  <a:pt x="174231" y="153885"/>
                </a:lnTo>
                <a:lnTo>
                  <a:pt x="191236" y="138645"/>
                </a:lnTo>
                <a:lnTo>
                  <a:pt x="210146" y="126898"/>
                </a:lnTo>
                <a:lnTo>
                  <a:pt x="230784" y="118338"/>
                </a:lnTo>
                <a:lnTo>
                  <a:pt x="252920" y="112687"/>
                </a:lnTo>
                <a:lnTo>
                  <a:pt x="259295" y="109029"/>
                </a:lnTo>
                <a:lnTo>
                  <a:pt x="266369" y="101892"/>
                </a:lnTo>
                <a:lnTo>
                  <a:pt x="272059" y="93980"/>
                </a:lnTo>
                <a:lnTo>
                  <a:pt x="274320" y="88023"/>
                </a:lnTo>
                <a:close/>
              </a:path>
              <a:path w="3531869" h="614045">
                <a:moveTo>
                  <a:pt x="306616" y="260375"/>
                </a:moveTo>
                <a:lnTo>
                  <a:pt x="304317" y="249059"/>
                </a:lnTo>
                <a:lnTo>
                  <a:pt x="298373" y="239941"/>
                </a:lnTo>
                <a:lnTo>
                  <a:pt x="289572" y="233857"/>
                </a:lnTo>
                <a:lnTo>
                  <a:pt x="278688" y="231609"/>
                </a:lnTo>
                <a:lnTo>
                  <a:pt x="267309" y="233857"/>
                </a:lnTo>
                <a:lnTo>
                  <a:pt x="257987" y="240080"/>
                </a:lnTo>
                <a:lnTo>
                  <a:pt x="251688" y="249351"/>
                </a:lnTo>
                <a:lnTo>
                  <a:pt x="249339" y="260718"/>
                </a:lnTo>
                <a:lnTo>
                  <a:pt x="251510" y="272186"/>
                </a:lnTo>
                <a:lnTo>
                  <a:pt x="257670" y="281178"/>
                </a:lnTo>
                <a:lnTo>
                  <a:pt x="267042" y="286981"/>
                </a:lnTo>
                <a:lnTo>
                  <a:pt x="278866" y="288874"/>
                </a:lnTo>
                <a:lnTo>
                  <a:pt x="290220" y="286537"/>
                </a:lnTo>
                <a:lnTo>
                  <a:pt x="299046" y="280568"/>
                </a:lnTo>
                <a:lnTo>
                  <a:pt x="304723" y="271640"/>
                </a:lnTo>
                <a:lnTo>
                  <a:pt x="306616" y="260375"/>
                </a:lnTo>
                <a:close/>
              </a:path>
              <a:path w="3531869" h="614045">
                <a:moveTo>
                  <a:pt x="313436" y="29984"/>
                </a:moveTo>
                <a:lnTo>
                  <a:pt x="311543" y="19646"/>
                </a:lnTo>
                <a:lnTo>
                  <a:pt x="301625" y="23710"/>
                </a:lnTo>
                <a:lnTo>
                  <a:pt x="290283" y="22606"/>
                </a:lnTo>
                <a:lnTo>
                  <a:pt x="285750" y="22961"/>
                </a:lnTo>
                <a:lnTo>
                  <a:pt x="281254" y="22961"/>
                </a:lnTo>
                <a:lnTo>
                  <a:pt x="233057" y="27393"/>
                </a:lnTo>
                <a:lnTo>
                  <a:pt x="188353" y="40474"/>
                </a:lnTo>
                <a:lnTo>
                  <a:pt x="147078" y="62115"/>
                </a:lnTo>
                <a:lnTo>
                  <a:pt x="109194" y="92240"/>
                </a:lnTo>
                <a:lnTo>
                  <a:pt x="101930" y="104571"/>
                </a:lnTo>
                <a:lnTo>
                  <a:pt x="109016" y="111442"/>
                </a:lnTo>
                <a:lnTo>
                  <a:pt x="114604" y="116128"/>
                </a:lnTo>
                <a:lnTo>
                  <a:pt x="119976" y="118287"/>
                </a:lnTo>
                <a:lnTo>
                  <a:pt x="125679" y="117233"/>
                </a:lnTo>
                <a:lnTo>
                  <a:pt x="132270" y="112268"/>
                </a:lnTo>
                <a:lnTo>
                  <a:pt x="166700" y="84328"/>
                </a:lnTo>
                <a:lnTo>
                  <a:pt x="204584" y="65151"/>
                </a:lnTo>
                <a:lnTo>
                  <a:pt x="245757" y="54508"/>
                </a:lnTo>
                <a:lnTo>
                  <a:pt x="290080" y="52209"/>
                </a:lnTo>
                <a:lnTo>
                  <a:pt x="297180" y="49961"/>
                </a:lnTo>
                <a:lnTo>
                  <a:pt x="305181" y="44145"/>
                </a:lnTo>
                <a:lnTo>
                  <a:pt x="311480" y="36791"/>
                </a:lnTo>
                <a:lnTo>
                  <a:pt x="313436" y="29984"/>
                </a:lnTo>
                <a:close/>
              </a:path>
              <a:path w="3531869" h="614045">
                <a:moveTo>
                  <a:pt x="376618" y="6413"/>
                </a:moveTo>
                <a:lnTo>
                  <a:pt x="367106" y="0"/>
                </a:lnTo>
                <a:lnTo>
                  <a:pt x="362496" y="1866"/>
                </a:lnTo>
                <a:lnTo>
                  <a:pt x="356311" y="6794"/>
                </a:lnTo>
                <a:lnTo>
                  <a:pt x="329653" y="43002"/>
                </a:lnTo>
                <a:lnTo>
                  <a:pt x="307022" y="75387"/>
                </a:lnTo>
                <a:lnTo>
                  <a:pt x="285369" y="108432"/>
                </a:lnTo>
                <a:lnTo>
                  <a:pt x="265099" y="142392"/>
                </a:lnTo>
                <a:lnTo>
                  <a:pt x="257365" y="170916"/>
                </a:lnTo>
                <a:lnTo>
                  <a:pt x="258737" y="189992"/>
                </a:lnTo>
                <a:lnTo>
                  <a:pt x="260121" y="215938"/>
                </a:lnTo>
                <a:lnTo>
                  <a:pt x="264401" y="218871"/>
                </a:lnTo>
                <a:lnTo>
                  <a:pt x="279285" y="217678"/>
                </a:lnTo>
                <a:lnTo>
                  <a:pt x="285699" y="217957"/>
                </a:lnTo>
                <a:lnTo>
                  <a:pt x="291896" y="219341"/>
                </a:lnTo>
                <a:lnTo>
                  <a:pt x="297713" y="222237"/>
                </a:lnTo>
                <a:lnTo>
                  <a:pt x="306730" y="228358"/>
                </a:lnTo>
                <a:lnTo>
                  <a:pt x="310489" y="225894"/>
                </a:lnTo>
                <a:lnTo>
                  <a:pt x="325297" y="176707"/>
                </a:lnTo>
                <a:lnTo>
                  <a:pt x="375970" y="11137"/>
                </a:lnTo>
                <a:lnTo>
                  <a:pt x="376618" y="6413"/>
                </a:lnTo>
                <a:close/>
              </a:path>
              <a:path w="3531869" h="614045">
                <a:moveTo>
                  <a:pt x="457911" y="262597"/>
                </a:moveTo>
                <a:lnTo>
                  <a:pt x="452958" y="219468"/>
                </a:lnTo>
                <a:lnTo>
                  <a:pt x="443357" y="192633"/>
                </a:lnTo>
                <a:lnTo>
                  <a:pt x="434848" y="197154"/>
                </a:lnTo>
                <a:lnTo>
                  <a:pt x="423265" y="201396"/>
                </a:lnTo>
                <a:lnTo>
                  <a:pt x="419849" y="205727"/>
                </a:lnTo>
                <a:lnTo>
                  <a:pt x="421055" y="214261"/>
                </a:lnTo>
                <a:lnTo>
                  <a:pt x="426770" y="234276"/>
                </a:lnTo>
                <a:lnTo>
                  <a:pt x="429006" y="254533"/>
                </a:lnTo>
                <a:lnTo>
                  <a:pt x="428028" y="274904"/>
                </a:lnTo>
                <a:lnTo>
                  <a:pt x="424091" y="295262"/>
                </a:lnTo>
                <a:lnTo>
                  <a:pt x="422643" y="304012"/>
                </a:lnTo>
                <a:lnTo>
                  <a:pt x="423113" y="312064"/>
                </a:lnTo>
                <a:lnTo>
                  <a:pt x="425577" y="319608"/>
                </a:lnTo>
                <a:lnTo>
                  <a:pt x="430060" y="326809"/>
                </a:lnTo>
                <a:lnTo>
                  <a:pt x="432435" y="329869"/>
                </a:lnTo>
                <a:lnTo>
                  <a:pt x="433527" y="335267"/>
                </a:lnTo>
                <a:lnTo>
                  <a:pt x="443623" y="334276"/>
                </a:lnTo>
                <a:lnTo>
                  <a:pt x="444220" y="328549"/>
                </a:lnTo>
                <a:lnTo>
                  <a:pt x="445731" y="324548"/>
                </a:lnTo>
                <a:lnTo>
                  <a:pt x="450837" y="309473"/>
                </a:lnTo>
                <a:lnTo>
                  <a:pt x="454685" y="294144"/>
                </a:lnTo>
                <a:lnTo>
                  <a:pt x="457111" y="278536"/>
                </a:lnTo>
                <a:lnTo>
                  <a:pt x="457911" y="262597"/>
                </a:lnTo>
                <a:close/>
              </a:path>
              <a:path w="3531869" h="614045">
                <a:moveTo>
                  <a:pt x="476300" y="451700"/>
                </a:moveTo>
                <a:lnTo>
                  <a:pt x="475945" y="445185"/>
                </a:lnTo>
                <a:lnTo>
                  <a:pt x="472922" y="438619"/>
                </a:lnTo>
                <a:lnTo>
                  <a:pt x="469315" y="432396"/>
                </a:lnTo>
                <a:lnTo>
                  <a:pt x="453618" y="404025"/>
                </a:lnTo>
                <a:lnTo>
                  <a:pt x="420535" y="348284"/>
                </a:lnTo>
                <a:lnTo>
                  <a:pt x="390690" y="302018"/>
                </a:lnTo>
                <a:lnTo>
                  <a:pt x="359143" y="271487"/>
                </a:lnTo>
                <a:lnTo>
                  <a:pt x="328168" y="260540"/>
                </a:lnTo>
                <a:lnTo>
                  <a:pt x="323151" y="258724"/>
                </a:lnTo>
                <a:lnTo>
                  <a:pt x="320167" y="270662"/>
                </a:lnTo>
                <a:lnTo>
                  <a:pt x="312915" y="287032"/>
                </a:lnTo>
                <a:lnTo>
                  <a:pt x="301193" y="298043"/>
                </a:lnTo>
                <a:lnTo>
                  <a:pt x="285800" y="303288"/>
                </a:lnTo>
                <a:lnTo>
                  <a:pt x="267589" y="302336"/>
                </a:lnTo>
                <a:lnTo>
                  <a:pt x="258457" y="300355"/>
                </a:lnTo>
                <a:lnTo>
                  <a:pt x="255600" y="302768"/>
                </a:lnTo>
                <a:lnTo>
                  <a:pt x="218935" y="557453"/>
                </a:lnTo>
                <a:lnTo>
                  <a:pt x="197015" y="576643"/>
                </a:lnTo>
                <a:lnTo>
                  <a:pt x="159207" y="576630"/>
                </a:lnTo>
                <a:lnTo>
                  <a:pt x="140296" y="576338"/>
                </a:lnTo>
                <a:lnTo>
                  <a:pt x="121386" y="575322"/>
                </a:lnTo>
                <a:lnTo>
                  <a:pt x="105943" y="574992"/>
                </a:lnTo>
                <a:lnTo>
                  <a:pt x="97599" y="578319"/>
                </a:lnTo>
                <a:lnTo>
                  <a:pt x="94462" y="587032"/>
                </a:lnTo>
                <a:lnTo>
                  <a:pt x="94640" y="602830"/>
                </a:lnTo>
                <a:lnTo>
                  <a:pt x="95123" y="610958"/>
                </a:lnTo>
                <a:lnTo>
                  <a:pt x="98221" y="613625"/>
                </a:lnTo>
                <a:lnTo>
                  <a:pt x="444068" y="613486"/>
                </a:lnTo>
                <a:lnTo>
                  <a:pt x="453923" y="611301"/>
                </a:lnTo>
                <a:lnTo>
                  <a:pt x="457530" y="605726"/>
                </a:lnTo>
                <a:lnTo>
                  <a:pt x="457835" y="598335"/>
                </a:lnTo>
                <a:lnTo>
                  <a:pt x="457822" y="590702"/>
                </a:lnTo>
                <a:lnTo>
                  <a:pt x="459041" y="579691"/>
                </a:lnTo>
                <a:lnTo>
                  <a:pt x="454609" y="575932"/>
                </a:lnTo>
                <a:lnTo>
                  <a:pt x="421487" y="576681"/>
                </a:lnTo>
                <a:lnTo>
                  <a:pt x="345249" y="576453"/>
                </a:lnTo>
                <a:lnTo>
                  <a:pt x="339547" y="572693"/>
                </a:lnTo>
                <a:lnTo>
                  <a:pt x="331889" y="517042"/>
                </a:lnTo>
                <a:lnTo>
                  <a:pt x="312915" y="389826"/>
                </a:lnTo>
                <a:lnTo>
                  <a:pt x="307530" y="355523"/>
                </a:lnTo>
                <a:lnTo>
                  <a:pt x="305282" y="337413"/>
                </a:lnTo>
                <a:lnTo>
                  <a:pt x="304126" y="318096"/>
                </a:lnTo>
                <a:lnTo>
                  <a:pt x="449199" y="448830"/>
                </a:lnTo>
                <a:lnTo>
                  <a:pt x="454075" y="453644"/>
                </a:lnTo>
                <a:lnTo>
                  <a:pt x="459359" y="458165"/>
                </a:lnTo>
                <a:lnTo>
                  <a:pt x="465226" y="460260"/>
                </a:lnTo>
                <a:lnTo>
                  <a:pt x="471881" y="457796"/>
                </a:lnTo>
                <a:lnTo>
                  <a:pt x="476300" y="451700"/>
                </a:lnTo>
                <a:close/>
              </a:path>
              <a:path w="3531869" h="614045">
                <a:moveTo>
                  <a:pt x="517118" y="260057"/>
                </a:moveTo>
                <a:lnTo>
                  <a:pt x="510540" y="205066"/>
                </a:lnTo>
                <a:lnTo>
                  <a:pt x="502107" y="175475"/>
                </a:lnTo>
                <a:lnTo>
                  <a:pt x="495223" y="177761"/>
                </a:lnTo>
                <a:lnTo>
                  <a:pt x="478002" y="183070"/>
                </a:lnTo>
                <a:lnTo>
                  <a:pt x="474256" y="186461"/>
                </a:lnTo>
                <a:lnTo>
                  <a:pt x="477507" y="196723"/>
                </a:lnTo>
                <a:lnTo>
                  <a:pt x="486422" y="237617"/>
                </a:lnTo>
                <a:lnTo>
                  <a:pt x="487133" y="277888"/>
                </a:lnTo>
                <a:lnTo>
                  <a:pt x="479628" y="317423"/>
                </a:lnTo>
                <a:lnTo>
                  <a:pt x="460667" y="364159"/>
                </a:lnTo>
                <a:lnTo>
                  <a:pt x="459828" y="371436"/>
                </a:lnTo>
                <a:lnTo>
                  <a:pt x="461365" y="378434"/>
                </a:lnTo>
                <a:lnTo>
                  <a:pt x="465239" y="385584"/>
                </a:lnTo>
                <a:lnTo>
                  <a:pt x="470014" y="391871"/>
                </a:lnTo>
                <a:lnTo>
                  <a:pt x="473659" y="394055"/>
                </a:lnTo>
                <a:lnTo>
                  <a:pt x="477164" y="392010"/>
                </a:lnTo>
                <a:lnTo>
                  <a:pt x="481495" y="385635"/>
                </a:lnTo>
                <a:lnTo>
                  <a:pt x="496709" y="356031"/>
                </a:lnTo>
                <a:lnTo>
                  <a:pt x="507860" y="325272"/>
                </a:lnTo>
                <a:lnTo>
                  <a:pt x="514731" y="293306"/>
                </a:lnTo>
                <a:lnTo>
                  <a:pt x="517118" y="260057"/>
                </a:lnTo>
                <a:close/>
              </a:path>
              <a:path w="3531869" h="614045">
                <a:moveTo>
                  <a:pt x="3531425" y="306768"/>
                </a:moveTo>
                <a:lnTo>
                  <a:pt x="3524288" y="281368"/>
                </a:lnTo>
                <a:lnTo>
                  <a:pt x="3501580" y="258508"/>
                </a:lnTo>
                <a:lnTo>
                  <a:pt x="3480130" y="245808"/>
                </a:lnTo>
                <a:lnTo>
                  <a:pt x="3468573" y="240626"/>
                </a:lnTo>
                <a:lnTo>
                  <a:pt x="3468573" y="300418"/>
                </a:lnTo>
                <a:lnTo>
                  <a:pt x="3463836" y="316928"/>
                </a:lnTo>
                <a:lnTo>
                  <a:pt x="3434727" y="344868"/>
                </a:lnTo>
                <a:lnTo>
                  <a:pt x="3380803" y="366458"/>
                </a:lnTo>
                <a:lnTo>
                  <a:pt x="3375152" y="367728"/>
                </a:lnTo>
                <a:lnTo>
                  <a:pt x="3370478" y="367728"/>
                </a:lnTo>
                <a:lnTo>
                  <a:pt x="3370478" y="462978"/>
                </a:lnTo>
                <a:lnTo>
                  <a:pt x="3361017" y="506158"/>
                </a:lnTo>
                <a:lnTo>
                  <a:pt x="3332797" y="521398"/>
                </a:lnTo>
                <a:lnTo>
                  <a:pt x="3317379" y="520128"/>
                </a:lnTo>
                <a:lnTo>
                  <a:pt x="3277235" y="499808"/>
                </a:lnTo>
                <a:lnTo>
                  <a:pt x="3241510" y="469328"/>
                </a:lnTo>
                <a:lnTo>
                  <a:pt x="3239643" y="465518"/>
                </a:lnTo>
                <a:lnTo>
                  <a:pt x="3245370" y="457898"/>
                </a:lnTo>
                <a:lnTo>
                  <a:pt x="3252749" y="449008"/>
                </a:lnTo>
                <a:lnTo>
                  <a:pt x="3257169" y="442658"/>
                </a:lnTo>
                <a:lnTo>
                  <a:pt x="3259823" y="438848"/>
                </a:lnTo>
                <a:lnTo>
                  <a:pt x="3266706" y="428688"/>
                </a:lnTo>
                <a:lnTo>
                  <a:pt x="3277501" y="413448"/>
                </a:lnTo>
                <a:lnTo>
                  <a:pt x="3282238" y="410908"/>
                </a:lnTo>
                <a:lnTo>
                  <a:pt x="3304248" y="407098"/>
                </a:lnTo>
                <a:lnTo>
                  <a:pt x="3319145" y="405828"/>
                </a:lnTo>
                <a:lnTo>
                  <a:pt x="3334016" y="403288"/>
                </a:lnTo>
                <a:lnTo>
                  <a:pt x="3367049" y="426148"/>
                </a:lnTo>
                <a:lnTo>
                  <a:pt x="3370478" y="462978"/>
                </a:lnTo>
                <a:lnTo>
                  <a:pt x="3370478" y="367728"/>
                </a:lnTo>
                <a:lnTo>
                  <a:pt x="3369487" y="367728"/>
                </a:lnTo>
                <a:lnTo>
                  <a:pt x="3366668" y="361378"/>
                </a:lnTo>
                <a:lnTo>
                  <a:pt x="3360864" y="348678"/>
                </a:lnTo>
                <a:lnTo>
                  <a:pt x="3355136" y="335978"/>
                </a:lnTo>
                <a:lnTo>
                  <a:pt x="3353041" y="331089"/>
                </a:lnTo>
                <a:lnTo>
                  <a:pt x="3353041" y="371538"/>
                </a:lnTo>
                <a:lnTo>
                  <a:pt x="3348266" y="374078"/>
                </a:lnTo>
                <a:lnTo>
                  <a:pt x="3342398" y="375348"/>
                </a:lnTo>
                <a:lnTo>
                  <a:pt x="3334067" y="376618"/>
                </a:lnTo>
                <a:lnTo>
                  <a:pt x="3326104" y="379158"/>
                </a:lnTo>
                <a:lnTo>
                  <a:pt x="3312947" y="380428"/>
                </a:lnTo>
                <a:lnTo>
                  <a:pt x="3301911" y="382968"/>
                </a:lnTo>
                <a:lnTo>
                  <a:pt x="3300336" y="379158"/>
                </a:lnTo>
                <a:lnTo>
                  <a:pt x="3309531" y="362648"/>
                </a:lnTo>
                <a:lnTo>
                  <a:pt x="3321672" y="342328"/>
                </a:lnTo>
                <a:lnTo>
                  <a:pt x="3330778" y="325818"/>
                </a:lnTo>
                <a:lnTo>
                  <a:pt x="3333966" y="324548"/>
                </a:lnTo>
                <a:lnTo>
                  <a:pt x="3336785" y="330898"/>
                </a:lnTo>
                <a:lnTo>
                  <a:pt x="3340214" y="338518"/>
                </a:lnTo>
                <a:lnTo>
                  <a:pt x="3343554" y="347408"/>
                </a:lnTo>
                <a:lnTo>
                  <a:pt x="3353041" y="371538"/>
                </a:lnTo>
                <a:lnTo>
                  <a:pt x="3353041" y="331089"/>
                </a:lnTo>
                <a:lnTo>
                  <a:pt x="3350247" y="324548"/>
                </a:lnTo>
                <a:lnTo>
                  <a:pt x="3343186" y="308038"/>
                </a:lnTo>
                <a:lnTo>
                  <a:pt x="3343135" y="306768"/>
                </a:lnTo>
                <a:lnTo>
                  <a:pt x="3342894" y="305498"/>
                </a:lnTo>
                <a:lnTo>
                  <a:pt x="3343960" y="296608"/>
                </a:lnTo>
                <a:lnTo>
                  <a:pt x="3348710" y="290258"/>
                </a:lnTo>
                <a:lnTo>
                  <a:pt x="3351796" y="282638"/>
                </a:lnTo>
                <a:lnTo>
                  <a:pt x="3356762" y="271208"/>
                </a:lnTo>
                <a:lnTo>
                  <a:pt x="3360623" y="262318"/>
                </a:lnTo>
                <a:lnTo>
                  <a:pt x="3364966" y="250888"/>
                </a:lnTo>
                <a:lnTo>
                  <a:pt x="3369145" y="240728"/>
                </a:lnTo>
                <a:lnTo>
                  <a:pt x="3371951" y="234378"/>
                </a:lnTo>
                <a:lnTo>
                  <a:pt x="3375660" y="230568"/>
                </a:lnTo>
                <a:lnTo>
                  <a:pt x="3383737" y="233108"/>
                </a:lnTo>
                <a:lnTo>
                  <a:pt x="3420135" y="247078"/>
                </a:lnTo>
                <a:lnTo>
                  <a:pt x="3452584" y="268668"/>
                </a:lnTo>
                <a:lnTo>
                  <a:pt x="3468573" y="300418"/>
                </a:lnTo>
                <a:lnTo>
                  <a:pt x="3468573" y="240626"/>
                </a:lnTo>
                <a:lnTo>
                  <a:pt x="3457524" y="235648"/>
                </a:lnTo>
                <a:lnTo>
                  <a:pt x="3444163" y="230568"/>
                </a:lnTo>
                <a:lnTo>
                  <a:pt x="3434156" y="226758"/>
                </a:lnTo>
                <a:lnTo>
                  <a:pt x="3410356" y="220408"/>
                </a:lnTo>
                <a:lnTo>
                  <a:pt x="3397262" y="216598"/>
                </a:lnTo>
                <a:lnTo>
                  <a:pt x="3392894" y="215328"/>
                </a:lnTo>
                <a:lnTo>
                  <a:pt x="3388156" y="211518"/>
                </a:lnTo>
                <a:lnTo>
                  <a:pt x="3384994" y="208978"/>
                </a:lnTo>
                <a:lnTo>
                  <a:pt x="3384931" y="207708"/>
                </a:lnTo>
                <a:lnTo>
                  <a:pt x="3384461" y="198818"/>
                </a:lnTo>
                <a:lnTo>
                  <a:pt x="3389084" y="181038"/>
                </a:lnTo>
                <a:lnTo>
                  <a:pt x="3395815" y="153098"/>
                </a:lnTo>
                <a:lnTo>
                  <a:pt x="3400387" y="125158"/>
                </a:lnTo>
                <a:lnTo>
                  <a:pt x="3401618" y="97218"/>
                </a:lnTo>
                <a:lnTo>
                  <a:pt x="3399980" y="83248"/>
                </a:lnTo>
                <a:lnTo>
                  <a:pt x="3398355" y="69278"/>
                </a:lnTo>
                <a:lnTo>
                  <a:pt x="3390976" y="48958"/>
                </a:lnTo>
                <a:lnTo>
                  <a:pt x="3378581" y="36258"/>
                </a:lnTo>
                <a:lnTo>
                  <a:pt x="3361994" y="30022"/>
                </a:lnTo>
                <a:lnTo>
                  <a:pt x="3361994" y="145478"/>
                </a:lnTo>
                <a:lnTo>
                  <a:pt x="3361194" y="156908"/>
                </a:lnTo>
                <a:lnTo>
                  <a:pt x="3354197" y="196278"/>
                </a:lnTo>
                <a:lnTo>
                  <a:pt x="3348647" y="207708"/>
                </a:lnTo>
                <a:lnTo>
                  <a:pt x="3341344" y="206705"/>
                </a:lnTo>
                <a:lnTo>
                  <a:pt x="3341344" y="236918"/>
                </a:lnTo>
                <a:lnTo>
                  <a:pt x="3333978" y="258508"/>
                </a:lnTo>
                <a:lnTo>
                  <a:pt x="3332226" y="262318"/>
                </a:lnTo>
                <a:lnTo>
                  <a:pt x="3331857" y="269938"/>
                </a:lnTo>
                <a:lnTo>
                  <a:pt x="3320732" y="271208"/>
                </a:lnTo>
                <a:lnTo>
                  <a:pt x="3319830" y="263588"/>
                </a:lnTo>
                <a:lnTo>
                  <a:pt x="3317329" y="259778"/>
                </a:lnTo>
                <a:lnTo>
                  <a:pt x="3314408" y="254838"/>
                </a:lnTo>
                <a:lnTo>
                  <a:pt x="3314408" y="292798"/>
                </a:lnTo>
                <a:lnTo>
                  <a:pt x="3311995" y="308038"/>
                </a:lnTo>
                <a:lnTo>
                  <a:pt x="3303130" y="324548"/>
                </a:lnTo>
                <a:lnTo>
                  <a:pt x="3295497" y="335978"/>
                </a:lnTo>
                <a:lnTo>
                  <a:pt x="3288461" y="347408"/>
                </a:lnTo>
                <a:lnTo>
                  <a:pt x="3264662" y="382968"/>
                </a:lnTo>
                <a:lnTo>
                  <a:pt x="3258235" y="385508"/>
                </a:lnTo>
                <a:lnTo>
                  <a:pt x="3244723" y="385508"/>
                </a:lnTo>
                <a:lnTo>
                  <a:pt x="3244723" y="415988"/>
                </a:lnTo>
                <a:lnTo>
                  <a:pt x="3238703" y="423608"/>
                </a:lnTo>
                <a:lnTo>
                  <a:pt x="3227324" y="437578"/>
                </a:lnTo>
                <a:lnTo>
                  <a:pt x="3220301" y="442658"/>
                </a:lnTo>
                <a:lnTo>
                  <a:pt x="3213290" y="437578"/>
                </a:lnTo>
                <a:lnTo>
                  <a:pt x="3201924" y="424878"/>
                </a:lnTo>
                <a:lnTo>
                  <a:pt x="3199460" y="421068"/>
                </a:lnTo>
                <a:lnTo>
                  <a:pt x="3199130" y="420674"/>
                </a:lnTo>
                <a:lnTo>
                  <a:pt x="3199130" y="464248"/>
                </a:lnTo>
                <a:lnTo>
                  <a:pt x="3198888" y="469328"/>
                </a:lnTo>
                <a:lnTo>
                  <a:pt x="3167049" y="495998"/>
                </a:lnTo>
                <a:lnTo>
                  <a:pt x="3111982" y="521398"/>
                </a:lnTo>
                <a:lnTo>
                  <a:pt x="3090748" y="516318"/>
                </a:lnTo>
                <a:lnTo>
                  <a:pt x="3076473" y="499808"/>
                </a:lnTo>
                <a:lnTo>
                  <a:pt x="3070225" y="473138"/>
                </a:lnTo>
                <a:lnTo>
                  <a:pt x="3069983" y="468058"/>
                </a:lnTo>
                <a:lnTo>
                  <a:pt x="3070123" y="465518"/>
                </a:lnTo>
                <a:lnTo>
                  <a:pt x="3070352" y="447738"/>
                </a:lnTo>
                <a:lnTo>
                  <a:pt x="3071749" y="436308"/>
                </a:lnTo>
                <a:lnTo>
                  <a:pt x="3073920" y="424878"/>
                </a:lnTo>
                <a:lnTo>
                  <a:pt x="3078340" y="404558"/>
                </a:lnTo>
                <a:lnTo>
                  <a:pt x="3082887" y="400748"/>
                </a:lnTo>
                <a:lnTo>
                  <a:pt x="3092361" y="402018"/>
                </a:lnTo>
                <a:lnTo>
                  <a:pt x="3104985" y="403288"/>
                </a:lnTo>
                <a:lnTo>
                  <a:pt x="3117634" y="405828"/>
                </a:lnTo>
                <a:lnTo>
                  <a:pt x="3143008" y="408368"/>
                </a:lnTo>
                <a:lnTo>
                  <a:pt x="3150895" y="409638"/>
                </a:lnTo>
                <a:lnTo>
                  <a:pt x="3157766" y="412178"/>
                </a:lnTo>
                <a:lnTo>
                  <a:pt x="3163709" y="417258"/>
                </a:lnTo>
                <a:lnTo>
                  <a:pt x="3168815" y="423608"/>
                </a:lnTo>
                <a:lnTo>
                  <a:pt x="3174606" y="432498"/>
                </a:lnTo>
                <a:lnTo>
                  <a:pt x="3180753" y="440118"/>
                </a:lnTo>
                <a:lnTo>
                  <a:pt x="3187154" y="449008"/>
                </a:lnTo>
                <a:lnTo>
                  <a:pt x="3193656" y="456628"/>
                </a:lnTo>
                <a:lnTo>
                  <a:pt x="3199130" y="464248"/>
                </a:lnTo>
                <a:lnTo>
                  <a:pt x="3199130" y="420674"/>
                </a:lnTo>
                <a:lnTo>
                  <a:pt x="3197390" y="418528"/>
                </a:lnTo>
                <a:lnTo>
                  <a:pt x="3193935" y="413448"/>
                </a:lnTo>
                <a:lnTo>
                  <a:pt x="3214459" y="410908"/>
                </a:lnTo>
                <a:lnTo>
                  <a:pt x="3233242" y="410908"/>
                </a:lnTo>
                <a:lnTo>
                  <a:pt x="3240519" y="412178"/>
                </a:lnTo>
                <a:lnTo>
                  <a:pt x="3244723" y="415988"/>
                </a:lnTo>
                <a:lnTo>
                  <a:pt x="3244723" y="385508"/>
                </a:lnTo>
                <a:lnTo>
                  <a:pt x="3220339" y="385508"/>
                </a:lnTo>
                <a:lnTo>
                  <a:pt x="3195574" y="388048"/>
                </a:lnTo>
                <a:lnTo>
                  <a:pt x="3175901" y="381698"/>
                </a:lnTo>
                <a:lnTo>
                  <a:pt x="3174631" y="380428"/>
                </a:lnTo>
                <a:lnTo>
                  <a:pt x="3160636" y="366458"/>
                </a:lnTo>
                <a:lnTo>
                  <a:pt x="3149079" y="344868"/>
                </a:lnTo>
                <a:lnTo>
                  <a:pt x="3146806" y="339788"/>
                </a:lnTo>
                <a:lnTo>
                  <a:pt x="3143427" y="334708"/>
                </a:lnTo>
                <a:lnTo>
                  <a:pt x="3140646" y="329628"/>
                </a:lnTo>
                <a:lnTo>
                  <a:pt x="3137966" y="324650"/>
                </a:lnTo>
                <a:lnTo>
                  <a:pt x="3137966" y="375348"/>
                </a:lnTo>
                <a:lnTo>
                  <a:pt x="3136735" y="379158"/>
                </a:lnTo>
                <a:lnTo>
                  <a:pt x="3126981" y="380428"/>
                </a:lnTo>
                <a:lnTo>
                  <a:pt x="3125495" y="379158"/>
                </a:lnTo>
                <a:lnTo>
                  <a:pt x="3123984" y="379158"/>
                </a:lnTo>
                <a:lnTo>
                  <a:pt x="3103143" y="377888"/>
                </a:lnTo>
                <a:lnTo>
                  <a:pt x="3093161" y="372808"/>
                </a:lnTo>
                <a:lnTo>
                  <a:pt x="3092805" y="367728"/>
                </a:lnTo>
                <a:lnTo>
                  <a:pt x="3092386" y="361378"/>
                </a:lnTo>
                <a:lnTo>
                  <a:pt x="3099168" y="342328"/>
                </a:lnTo>
                <a:lnTo>
                  <a:pt x="3101390" y="337248"/>
                </a:lnTo>
                <a:lnTo>
                  <a:pt x="3103892" y="330898"/>
                </a:lnTo>
                <a:lnTo>
                  <a:pt x="3107512" y="323278"/>
                </a:lnTo>
                <a:lnTo>
                  <a:pt x="3137966" y="375348"/>
                </a:lnTo>
                <a:lnTo>
                  <a:pt x="3137966" y="324650"/>
                </a:lnTo>
                <a:lnTo>
                  <a:pt x="3137230" y="323278"/>
                </a:lnTo>
                <a:lnTo>
                  <a:pt x="3126968" y="304228"/>
                </a:lnTo>
                <a:lnTo>
                  <a:pt x="3122638" y="291528"/>
                </a:lnTo>
                <a:lnTo>
                  <a:pt x="3127857" y="278828"/>
                </a:lnTo>
                <a:lnTo>
                  <a:pt x="3131794" y="272478"/>
                </a:lnTo>
                <a:lnTo>
                  <a:pt x="3142818" y="254698"/>
                </a:lnTo>
                <a:lnTo>
                  <a:pt x="3156737" y="229298"/>
                </a:lnTo>
                <a:lnTo>
                  <a:pt x="3166427" y="216598"/>
                </a:lnTo>
                <a:lnTo>
                  <a:pt x="3182391" y="212788"/>
                </a:lnTo>
                <a:lnTo>
                  <a:pt x="3215094" y="211518"/>
                </a:lnTo>
                <a:lnTo>
                  <a:pt x="3216605" y="211518"/>
                </a:lnTo>
                <a:lnTo>
                  <a:pt x="3270948" y="216598"/>
                </a:lnTo>
                <a:lnTo>
                  <a:pt x="3302076" y="261048"/>
                </a:lnTo>
                <a:lnTo>
                  <a:pt x="3314408" y="292798"/>
                </a:lnTo>
                <a:lnTo>
                  <a:pt x="3314408" y="254838"/>
                </a:lnTo>
                <a:lnTo>
                  <a:pt x="3312833" y="252158"/>
                </a:lnTo>
                <a:lnTo>
                  <a:pt x="3308400" y="244538"/>
                </a:lnTo>
                <a:lnTo>
                  <a:pt x="3304019" y="238188"/>
                </a:lnTo>
                <a:lnTo>
                  <a:pt x="3297758" y="226758"/>
                </a:lnTo>
                <a:lnTo>
                  <a:pt x="3293999" y="222948"/>
                </a:lnTo>
                <a:lnTo>
                  <a:pt x="3299155" y="216598"/>
                </a:lnTo>
                <a:lnTo>
                  <a:pt x="3303422" y="217868"/>
                </a:lnTo>
                <a:lnTo>
                  <a:pt x="3306851" y="217868"/>
                </a:lnTo>
                <a:lnTo>
                  <a:pt x="3329724" y="219138"/>
                </a:lnTo>
                <a:lnTo>
                  <a:pt x="3340570" y="224218"/>
                </a:lnTo>
                <a:lnTo>
                  <a:pt x="3341344" y="236918"/>
                </a:lnTo>
                <a:lnTo>
                  <a:pt x="3341344" y="206705"/>
                </a:lnTo>
                <a:lnTo>
                  <a:pt x="3339465" y="206438"/>
                </a:lnTo>
                <a:lnTo>
                  <a:pt x="3319310" y="202628"/>
                </a:lnTo>
                <a:lnTo>
                  <a:pt x="3296107" y="202628"/>
                </a:lnTo>
                <a:lnTo>
                  <a:pt x="3262249" y="173418"/>
                </a:lnTo>
                <a:lnTo>
                  <a:pt x="3261728" y="172605"/>
                </a:lnTo>
                <a:lnTo>
                  <a:pt x="3261728" y="198818"/>
                </a:lnTo>
                <a:lnTo>
                  <a:pt x="3181972" y="198818"/>
                </a:lnTo>
                <a:lnTo>
                  <a:pt x="3180181" y="196278"/>
                </a:lnTo>
                <a:lnTo>
                  <a:pt x="3184347" y="191198"/>
                </a:lnTo>
                <a:lnTo>
                  <a:pt x="3191560" y="181038"/>
                </a:lnTo>
                <a:lnTo>
                  <a:pt x="3218484" y="148018"/>
                </a:lnTo>
                <a:lnTo>
                  <a:pt x="3223056" y="150558"/>
                </a:lnTo>
                <a:lnTo>
                  <a:pt x="3227019" y="155638"/>
                </a:lnTo>
                <a:lnTo>
                  <a:pt x="3235058" y="165798"/>
                </a:lnTo>
                <a:lnTo>
                  <a:pt x="3243326" y="175958"/>
                </a:lnTo>
                <a:lnTo>
                  <a:pt x="3261728" y="198818"/>
                </a:lnTo>
                <a:lnTo>
                  <a:pt x="3261728" y="172605"/>
                </a:lnTo>
                <a:lnTo>
                  <a:pt x="3257397" y="165798"/>
                </a:lnTo>
                <a:lnTo>
                  <a:pt x="3251949" y="159448"/>
                </a:lnTo>
                <a:lnTo>
                  <a:pt x="3246158" y="151828"/>
                </a:lnTo>
                <a:lnTo>
                  <a:pt x="3242881" y="148018"/>
                </a:lnTo>
                <a:lnTo>
                  <a:pt x="3234144" y="137858"/>
                </a:lnTo>
                <a:lnTo>
                  <a:pt x="3233585" y="132778"/>
                </a:lnTo>
                <a:lnTo>
                  <a:pt x="3270440" y="103568"/>
                </a:lnTo>
                <a:lnTo>
                  <a:pt x="3324161" y="83248"/>
                </a:lnTo>
                <a:lnTo>
                  <a:pt x="3340189" y="87058"/>
                </a:lnTo>
                <a:lnTo>
                  <a:pt x="3360267" y="125158"/>
                </a:lnTo>
                <a:lnTo>
                  <a:pt x="3361613" y="139128"/>
                </a:lnTo>
                <a:lnTo>
                  <a:pt x="3361969" y="142938"/>
                </a:lnTo>
                <a:lnTo>
                  <a:pt x="3361994" y="145478"/>
                </a:lnTo>
                <a:lnTo>
                  <a:pt x="3361994" y="30022"/>
                </a:lnTo>
                <a:lnTo>
                  <a:pt x="3361702" y="29908"/>
                </a:lnTo>
                <a:lnTo>
                  <a:pt x="3340874" y="31178"/>
                </a:lnTo>
                <a:lnTo>
                  <a:pt x="3292945" y="54038"/>
                </a:lnTo>
                <a:lnTo>
                  <a:pt x="3250044" y="89598"/>
                </a:lnTo>
                <a:lnTo>
                  <a:pt x="3225000" y="114998"/>
                </a:lnTo>
                <a:lnTo>
                  <a:pt x="3220097" y="116268"/>
                </a:lnTo>
                <a:lnTo>
                  <a:pt x="3215144" y="114998"/>
                </a:lnTo>
                <a:lnTo>
                  <a:pt x="3209226" y="108648"/>
                </a:lnTo>
                <a:lnTo>
                  <a:pt x="3207359" y="106768"/>
                </a:lnTo>
                <a:lnTo>
                  <a:pt x="3207359" y="135318"/>
                </a:lnTo>
                <a:lnTo>
                  <a:pt x="3204972" y="139128"/>
                </a:lnTo>
                <a:lnTo>
                  <a:pt x="3201479" y="142938"/>
                </a:lnTo>
                <a:lnTo>
                  <a:pt x="3192424" y="154368"/>
                </a:lnTo>
                <a:lnTo>
                  <a:pt x="3183585" y="165798"/>
                </a:lnTo>
                <a:lnTo>
                  <a:pt x="3175139" y="177228"/>
                </a:lnTo>
                <a:lnTo>
                  <a:pt x="3167291" y="188658"/>
                </a:lnTo>
                <a:lnTo>
                  <a:pt x="3162300" y="197548"/>
                </a:lnTo>
                <a:lnTo>
                  <a:pt x="3154337" y="200088"/>
                </a:lnTo>
                <a:lnTo>
                  <a:pt x="3147326" y="201117"/>
                </a:lnTo>
                <a:lnTo>
                  <a:pt x="3147326" y="219138"/>
                </a:lnTo>
                <a:lnTo>
                  <a:pt x="3136100" y="238188"/>
                </a:lnTo>
                <a:lnTo>
                  <a:pt x="3130537" y="247078"/>
                </a:lnTo>
                <a:lnTo>
                  <a:pt x="3125012" y="255968"/>
                </a:lnTo>
                <a:lnTo>
                  <a:pt x="3115653" y="272478"/>
                </a:lnTo>
                <a:lnTo>
                  <a:pt x="3112414" y="272478"/>
                </a:lnTo>
                <a:lnTo>
                  <a:pt x="3107436" y="259778"/>
                </a:lnTo>
                <a:lnTo>
                  <a:pt x="3106382" y="257238"/>
                </a:lnTo>
                <a:lnTo>
                  <a:pt x="3100324" y="236918"/>
                </a:lnTo>
                <a:lnTo>
                  <a:pt x="3101035" y="231838"/>
                </a:lnTo>
                <a:lnTo>
                  <a:pt x="3101911" y="225488"/>
                </a:lnTo>
                <a:lnTo>
                  <a:pt x="3112795" y="219138"/>
                </a:lnTo>
                <a:lnTo>
                  <a:pt x="3134614" y="217868"/>
                </a:lnTo>
                <a:lnTo>
                  <a:pt x="3143199" y="216598"/>
                </a:lnTo>
                <a:lnTo>
                  <a:pt x="3147326" y="219138"/>
                </a:lnTo>
                <a:lnTo>
                  <a:pt x="3147326" y="201117"/>
                </a:lnTo>
                <a:lnTo>
                  <a:pt x="3145663" y="201358"/>
                </a:lnTo>
                <a:lnTo>
                  <a:pt x="3099409" y="206438"/>
                </a:lnTo>
                <a:lnTo>
                  <a:pt x="3097834" y="206692"/>
                </a:lnTo>
                <a:lnTo>
                  <a:pt x="3097834" y="302958"/>
                </a:lnTo>
                <a:lnTo>
                  <a:pt x="3097174" y="304228"/>
                </a:lnTo>
                <a:lnTo>
                  <a:pt x="3078823" y="349948"/>
                </a:lnTo>
                <a:lnTo>
                  <a:pt x="3069653" y="367728"/>
                </a:lnTo>
                <a:lnTo>
                  <a:pt x="3064611" y="367728"/>
                </a:lnTo>
                <a:lnTo>
                  <a:pt x="3018726" y="349948"/>
                </a:lnTo>
                <a:lnTo>
                  <a:pt x="2982315" y="324548"/>
                </a:lnTo>
                <a:lnTo>
                  <a:pt x="2973159" y="299148"/>
                </a:lnTo>
                <a:lnTo>
                  <a:pt x="2974200" y="290258"/>
                </a:lnTo>
                <a:lnTo>
                  <a:pt x="3005239" y="255968"/>
                </a:lnTo>
                <a:lnTo>
                  <a:pt x="3056788" y="233108"/>
                </a:lnTo>
                <a:lnTo>
                  <a:pt x="3063760" y="231838"/>
                </a:lnTo>
                <a:lnTo>
                  <a:pt x="3068142" y="234378"/>
                </a:lnTo>
                <a:lnTo>
                  <a:pt x="3070974" y="240728"/>
                </a:lnTo>
                <a:lnTo>
                  <a:pt x="3077045" y="254698"/>
                </a:lnTo>
                <a:lnTo>
                  <a:pt x="3089351" y="283908"/>
                </a:lnTo>
                <a:lnTo>
                  <a:pt x="3096450" y="300418"/>
                </a:lnTo>
                <a:lnTo>
                  <a:pt x="3097834" y="302958"/>
                </a:lnTo>
                <a:lnTo>
                  <a:pt x="3097834" y="206692"/>
                </a:lnTo>
                <a:lnTo>
                  <a:pt x="3091408" y="207708"/>
                </a:lnTo>
                <a:lnTo>
                  <a:pt x="3088563" y="203898"/>
                </a:lnTo>
                <a:lnTo>
                  <a:pt x="3080067" y="156908"/>
                </a:lnTo>
                <a:lnTo>
                  <a:pt x="3079102" y="142938"/>
                </a:lnTo>
                <a:lnTo>
                  <a:pt x="3079534" y="132778"/>
                </a:lnTo>
                <a:lnTo>
                  <a:pt x="3096158" y="90868"/>
                </a:lnTo>
                <a:lnTo>
                  <a:pt x="3116288" y="83248"/>
                </a:lnTo>
                <a:lnTo>
                  <a:pt x="3128365" y="83248"/>
                </a:lnTo>
                <a:lnTo>
                  <a:pt x="3168586" y="102298"/>
                </a:lnTo>
                <a:lnTo>
                  <a:pt x="3202355" y="130238"/>
                </a:lnTo>
                <a:lnTo>
                  <a:pt x="3207359" y="135318"/>
                </a:lnTo>
                <a:lnTo>
                  <a:pt x="3207359" y="106768"/>
                </a:lnTo>
                <a:lnTo>
                  <a:pt x="3187814" y="87058"/>
                </a:lnTo>
                <a:lnTo>
                  <a:pt x="3183534" y="83248"/>
                </a:lnTo>
                <a:lnTo>
                  <a:pt x="3164992" y="66738"/>
                </a:lnTo>
                <a:lnTo>
                  <a:pt x="3139998" y="48958"/>
                </a:lnTo>
                <a:lnTo>
                  <a:pt x="3112033" y="34988"/>
                </a:lnTo>
                <a:lnTo>
                  <a:pt x="3084474" y="29908"/>
                </a:lnTo>
                <a:lnTo>
                  <a:pt x="3062757" y="36258"/>
                </a:lnTo>
                <a:lnTo>
                  <a:pt x="3047581" y="52768"/>
                </a:lnTo>
                <a:lnTo>
                  <a:pt x="3039630" y="79438"/>
                </a:lnTo>
                <a:lnTo>
                  <a:pt x="3039122" y="83248"/>
                </a:lnTo>
                <a:lnTo>
                  <a:pt x="3039059" y="97218"/>
                </a:lnTo>
                <a:lnTo>
                  <a:pt x="3039440" y="118808"/>
                </a:lnTo>
                <a:lnTo>
                  <a:pt x="3043085" y="145478"/>
                </a:lnTo>
                <a:lnTo>
                  <a:pt x="3049092" y="172148"/>
                </a:lnTo>
                <a:lnTo>
                  <a:pt x="3056610" y="197548"/>
                </a:lnTo>
                <a:lnTo>
                  <a:pt x="3058096" y="206438"/>
                </a:lnTo>
                <a:lnTo>
                  <a:pt x="3056559" y="211518"/>
                </a:lnTo>
                <a:lnTo>
                  <a:pt x="3052038" y="215328"/>
                </a:lnTo>
                <a:lnTo>
                  <a:pt x="3044596" y="216598"/>
                </a:lnTo>
                <a:lnTo>
                  <a:pt x="3017482" y="222948"/>
                </a:lnTo>
                <a:lnTo>
                  <a:pt x="2965564" y="243268"/>
                </a:lnTo>
                <a:lnTo>
                  <a:pt x="2916390" y="280098"/>
                </a:lnTo>
                <a:lnTo>
                  <a:pt x="2908300" y="305498"/>
                </a:lnTo>
                <a:lnTo>
                  <a:pt x="2916974" y="330898"/>
                </a:lnTo>
                <a:lnTo>
                  <a:pt x="2942336" y="353758"/>
                </a:lnTo>
                <a:lnTo>
                  <a:pt x="2943199" y="355028"/>
                </a:lnTo>
                <a:lnTo>
                  <a:pt x="2944939" y="355028"/>
                </a:lnTo>
                <a:lnTo>
                  <a:pt x="2968523" y="367728"/>
                </a:lnTo>
                <a:lnTo>
                  <a:pt x="2993123" y="377888"/>
                </a:lnTo>
                <a:lnTo>
                  <a:pt x="3018523" y="386778"/>
                </a:lnTo>
                <a:lnTo>
                  <a:pt x="3044482" y="393128"/>
                </a:lnTo>
                <a:lnTo>
                  <a:pt x="3051797" y="394398"/>
                </a:lnTo>
                <a:lnTo>
                  <a:pt x="3056267" y="398208"/>
                </a:lnTo>
                <a:lnTo>
                  <a:pt x="3057829" y="404558"/>
                </a:lnTo>
                <a:lnTo>
                  <a:pt x="3056394" y="412178"/>
                </a:lnTo>
                <a:lnTo>
                  <a:pt x="3049600" y="435038"/>
                </a:lnTo>
                <a:lnTo>
                  <a:pt x="3043948" y="459168"/>
                </a:lnTo>
                <a:lnTo>
                  <a:pt x="3040126" y="484568"/>
                </a:lnTo>
                <a:lnTo>
                  <a:pt x="3038830" y="511238"/>
                </a:lnTo>
                <a:lnTo>
                  <a:pt x="3039046" y="523938"/>
                </a:lnTo>
                <a:lnTo>
                  <a:pt x="3051340" y="563308"/>
                </a:lnTo>
                <a:lnTo>
                  <a:pt x="3075584" y="579818"/>
                </a:lnTo>
                <a:lnTo>
                  <a:pt x="3095028" y="579818"/>
                </a:lnTo>
                <a:lnTo>
                  <a:pt x="3146209" y="556958"/>
                </a:lnTo>
                <a:lnTo>
                  <a:pt x="3189516" y="521398"/>
                </a:lnTo>
                <a:lnTo>
                  <a:pt x="3209226" y="501078"/>
                </a:lnTo>
                <a:lnTo>
                  <a:pt x="3214979" y="495998"/>
                </a:lnTo>
                <a:lnTo>
                  <a:pt x="3220250" y="493458"/>
                </a:lnTo>
                <a:lnTo>
                  <a:pt x="3225457" y="495998"/>
                </a:lnTo>
                <a:lnTo>
                  <a:pt x="3231045" y="501078"/>
                </a:lnTo>
                <a:lnTo>
                  <a:pt x="3237611" y="507428"/>
                </a:lnTo>
                <a:lnTo>
                  <a:pt x="3244431" y="515048"/>
                </a:lnTo>
                <a:lnTo>
                  <a:pt x="3251466" y="521398"/>
                </a:lnTo>
                <a:lnTo>
                  <a:pt x="3258718" y="527748"/>
                </a:lnTo>
                <a:lnTo>
                  <a:pt x="3277349" y="544258"/>
                </a:lnTo>
                <a:lnTo>
                  <a:pt x="3296843" y="558228"/>
                </a:lnTo>
                <a:lnTo>
                  <a:pt x="3317900" y="570928"/>
                </a:lnTo>
                <a:lnTo>
                  <a:pt x="3341268" y="578548"/>
                </a:lnTo>
                <a:lnTo>
                  <a:pt x="3361131" y="579818"/>
                </a:lnTo>
                <a:lnTo>
                  <a:pt x="3377628" y="573468"/>
                </a:lnTo>
                <a:lnTo>
                  <a:pt x="3399269" y="536638"/>
                </a:lnTo>
                <a:lnTo>
                  <a:pt x="3401377" y="516318"/>
                </a:lnTo>
                <a:lnTo>
                  <a:pt x="3401377" y="511238"/>
                </a:lnTo>
                <a:lnTo>
                  <a:pt x="3400437" y="488378"/>
                </a:lnTo>
                <a:lnTo>
                  <a:pt x="3397008" y="462978"/>
                </a:lnTo>
                <a:lnTo>
                  <a:pt x="3391484" y="437578"/>
                </a:lnTo>
                <a:lnTo>
                  <a:pt x="3384118" y="413448"/>
                </a:lnTo>
                <a:lnTo>
                  <a:pt x="3382238" y="404558"/>
                </a:lnTo>
                <a:lnTo>
                  <a:pt x="3383140" y="400748"/>
                </a:lnTo>
                <a:lnTo>
                  <a:pt x="3383737" y="398208"/>
                </a:lnTo>
                <a:lnTo>
                  <a:pt x="3388626" y="394398"/>
                </a:lnTo>
                <a:lnTo>
                  <a:pt x="3396919" y="391858"/>
                </a:lnTo>
                <a:lnTo>
                  <a:pt x="3412998" y="388048"/>
                </a:lnTo>
                <a:lnTo>
                  <a:pt x="3423729" y="385508"/>
                </a:lnTo>
                <a:lnTo>
                  <a:pt x="3432391" y="382968"/>
                </a:lnTo>
                <a:lnTo>
                  <a:pt x="3449713" y="377888"/>
                </a:lnTo>
                <a:lnTo>
                  <a:pt x="3472015" y="367728"/>
                </a:lnTo>
                <a:lnTo>
                  <a:pt x="3474809" y="366458"/>
                </a:lnTo>
                <a:lnTo>
                  <a:pt x="3498939" y="353758"/>
                </a:lnTo>
                <a:lnTo>
                  <a:pt x="3522967" y="330898"/>
                </a:lnTo>
                <a:lnTo>
                  <a:pt x="3531425" y="306768"/>
                </a:lnTo>
                <a:close/>
              </a:path>
            </a:pathLst>
          </a:custGeom>
          <a:solidFill>
            <a:srgbClr val="FFFFFF"/>
          </a:solidFill>
        </p:spPr>
        <p:txBody>
          <a:bodyPr wrap="square" lIns="0" tIns="0" rIns="0" bIns="0" rtlCol="0"/>
          <a:lstStyle/>
          <a:p>
            <a:endParaRPr sz="1092"/>
          </a:p>
        </p:txBody>
      </p:sp>
      <p:pic>
        <p:nvPicPr>
          <p:cNvPr id="68" name="object 68"/>
          <p:cNvPicPr/>
          <p:nvPr/>
        </p:nvPicPr>
        <p:blipFill>
          <a:blip r:embed="rId5" cstate="print"/>
          <a:stretch>
            <a:fillRect/>
          </a:stretch>
        </p:blipFill>
        <p:spPr>
          <a:xfrm>
            <a:off x="7761711" y="4091331"/>
            <a:ext cx="70161" cy="70969"/>
          </a:xfrm>
          <a:prstGeom prst="rect">
            <a:avLst/>
          </a:prstGeom>
        </p:spPr>
      </p:pic>
      <p:sp>
        <p:nvSpPr>
          <p:cNvPr id="69" name="object 69"/>
          <p:cNvSpPr/>
          <p:nvPr/>
        </p:nvSpPr>
        <p:spPr>
          <a:xfrm>
            <a:off x="4064184" y="3967377"/>
            <a:ext cx="2957296" cy="341937"/>
          </a:xfrm>
          <a:custGeom>
            <a:avLst/>
            <a:gdLst/>
            <a:ahLst/>
            <a:cxnLst/>
            <a:rect l="l" t="t" r="r" b="b"/>
            <a:pathLst>
              <a:path w="4876800" h="563879">
                <a:moveTo>
                  <a:pt x="247383" y="365366"/>
                </a:moveTo>
                <a:lnTo>
                  <a:pt x="243382" y="360743"/>
                </a:lnTo>
                <a:lnTo>
                  <a:pt x="236728" y="359460"/>
                </a:lnTo>
                <a:lnTo>
                  <a:pt x="226275" y="356057"/>
                </a:lnTo>
                <a:lnTo>
                  <a:pt x="218300" y="350316"/>
                </a:lnTo>
                <a:lnTo>
                  <a:pt x="212623" y="342239"/>
                </a:lnTo>
                <a:lnTo>
                  <a:pt x="209118" y="331838"/>
                </a:lnTo>
                <a:lnTo>
                  <a:pt x="207721" y="325348"/>
                </a:lnTo>
                <a:lnTo>
                  <a:pt x="202806" y="321525"/>
                </a:lnTo>
                <a:lnTo>
                  <a:pt x="188099" y="323989"/>
                </a:lnTo>
                <a:lnTo>
                  <a:pt x="186855" y="329704"/>
                </a:lnTo>
                <a:lnTo>
                  <a:pt x="187439" y="336296"/>
                </a:lnTo>
                <a:lnTo>
                  <a:pt x="191389" y="352717"/>
                </a:lnTo>
                <a:lnTo>
                  <a:pt x="201523" y="367436"/>
                </a:lnTo>
                <a:lnTo>
                  <a:pt x="215582" y="378015"/>
                </a:lnTo>
                <a:lnTo>
                  <a:pt x="231267" y="382041"/>
                </a:lnTo>
                <a:lnTo>
                  <a:pt x="237985" y="382016"/>
                </a:lnTo>
                <a:lnTo>
                  <a:pt x="244703" y="380631"/>
                </a:lnTo>
                <a:lnTo>
                  <a:pt x="247383" y="365366"/>
                </a:lnTo>
                <a:close/>
              </a:path>
              <a:path w="4876800" h="563879">
                <a:moveTo>
                  <a:pt x="407136" y="29845"/>
                </a:moveTo>
                <a:lnTo>
                  <a:pt x="407085" y="7721"/>
                </a:lnTo>
                <a:lnTo>
                  <a:pt x="404596" y="0"/>
                </a:lnTo>
                <a:lnTo>
                  <a:pt x="391452" y="241"/>
                </a:lnTo>
                <a:lnTo>
                  <a:pt x="347776" y="304"/>
                </a:lnTo>
                <a:lnTo>
                  <a:pt x="337388" y="1231"/>
                </a:lnTo>
                <a:lnTo>
                  <a:pt x="331279" y="4267"/>
                </a:lnTo>
                <a:lnTo>
                  <a:pt x="328282" y="10337"/>
                </a:lnTo>
                <a:lnTo>
                  <a:pt x="327253" y="20320"/>
                </a:lnTo>
                <a:lnTo>
                  <a:pt x="328587" y="29552"/>
                </a:lnTo>
                <a:lnTo>
                  <a:pt x="332955" y="34531"/>
                </a:lnTo>
                <a:lnTo>
                  <a:pt x="339598" y="36474"/>
                </a:lnTo>
                <a:lnTo>
                  <a:pt x="347789" y="36614"/>
                </a:lnTo>
                <a:lnTo>
                  <a:pt x="354317" y="36360"/>
                </a:lnTo>
                <a:lnTo>
                  <a:pt x="360845" y="36576"/>
                </a:lnTo>
                <a:lnTo>
                  <a:pt x="367372" y="36563"/>
                </a:lnTo>
                <a:lnTo>
                  <a:pt x="375412" y="36550"/>
                </a:lnTo>
                <a:lnTo>
                  <a:pt x="383463" y="36093"/>
                </a:lnTo>
                <a:lnTo>
                  <a:pt x="404990" y="37617"/>
                </a:lnTo>
                <a:lnTo>
                  <a:pt x="407136" y="29845"/>
                </a:lnTo>
                <a:close/>
              </a:path>
              <a:path w="4876800" h="563879">
                <a:moveTo>
                  <a:pt x="471385" y="526351"/>
                </a:moveTo>
                <a:lnTo>
                  <a:pt x="447459" y="495731"/>
                </a:lnTo>
                <a:lnTo>
                  <a:pt x="409079" y="494245"/>
                </a:lnTo>
                <a:lnTo>
                  <a:pt x="399288" y="494055"/>
                </a:lnTo>
                <a:lnTo>
                  <a:pt x="393115" y="493852"/>
                </a:lnTo>
                <a:lnTo>
                  <a:pt x="388556" y="490778"/>
                </a:lnTo>
                <a:lnTo>
                  <a:pt x="388442" y="477177"/>
                </a:lnTo>
                <a:lnTo>
                  <a:pt x="392874" y="474141"/>
                </a:lnTo>
                <a:lnTo>
                  <a:pt x="406552" y="472833"/>
                </a:lnTo>
                <a:lnTo>
                  <a:pt x="408813" y="472503"/>
                </a:lnTo>
                <a:lnTo>
                  <a:pt x="414108" y="471728"/>
                </a:lnTo>
                <a:lnTo>
                  <a:pt x="421563" y="472071"/>
                </a:lnTo>
                <a:lnTo>
                  <a:pt x="424738" y="471728"/>
                </a:lnTo>
                <a:lnTo>
                  <a:pt x="430733" y="471093"/>
                </a:lnTo>
                <a:lnTo>
                  <a:pt x="436321" y="467271"/>
                </a:lnTo>
                <a:lnTo>
                  <a:pt x="439051" y="460756"/>
                </a:lnTo>
                <a:lnTo>
                  <a:pt x="439674" y="451739"/>
                </a:lnTo>
                <a:lnTo>
                  <a:pt x="439369" y="428028"/>
                </a:lnTo>
                <a:lnTo>
                  <a:pt x="439305" y="398208"/>
                </a:lnTo>
                <a:lnTo>
                  <a:pt x="439381" y="336816"/>
                </a:lnTo>
                <a:lnTo>
                  <a:pt x="440042" y="330758"/>
                </a:lnTo>
                <a:lnTo>
                  <a:pt x="449541" y="327406"/>
                </a:lnTo>
                <a:lnTo>
                  <a:pt x="460159" y="321957"/>
                </a:lnTo>
                <a:lnTo>
                  <a:pt x="467296" y="314579"/>
                </a:lnTo>
                <a:lnTo>
                  <a:pt x="470954" y="305676"/>
                </a:lnTo>
                <a:lnTo>
                  <a:pt x="471106" y="295643"/>
                </a:lnTo>
                <a:lnTo>
                  <a:pt x="467804" y="285534"/>
                </a:lnTo>
                <a:lnTo>
                  <a:pt x="430263" y="271221"/>
                </a:lnTo>
                <a:lnTo>
                  <a:pt x="411441" y="271145"/>
                </a:lnTo>
                <a:lnTo>
                  <a:pt x="402031" y="270979"/>
                </a:lnTo>
                <a:lnTo>
                  <a:pt x="395109" y="270764"/>
                </a:lnTo>
                <a:lnTo>
                  <a:pt x="388505" y="268833"/>
                </a:lnTo>
                <a:lnTo>
                  <a:pt x="388658" y="251866"/>
                </a:lnTo>
                <a:lnTo>
                  <a:pt x="394843" y="249174"/>
                </a:lnTo>
                <a:lnTo>
                  <a:pt x="408825" y="248043"/>
                </a:lnTo>
                <a:lnTo>
                  <a:pt x="415925" y="247738"/>
                </a:lnTo>
                <a:lnTo>
                  <a:pt x="435394" y="249262"/>
                </a:lnTo>
                <a:lnTo>
                  <a:pt x="436600" y="247738"/>
                </a:lnTo>
                <a:lnTo>
                  <a:pt x="439724" y="243801"/>
                </a:lnTo>
                <a:lnTo>
                  <a:pt x="439610" y="234518"/>
                </a:lnTo>
                <a:lnTo>
                  <a:pt x="439432" y="210235"/>
                </a:lnTo>
                <a:lnTo>
                  <a:pt x="439407" y="194576"/>
                </a:lnTo>
                <a:lnTo>
                  <a:pt x="439420" y="148399"/>
                </a:lnTo>
                <a:lnTo>
                  <a:pt x="439331" y="122783"/>
                </a:lnTo>
                <a:lnTo>
                  <a:pt x="439686" y="116865"/>
                </a:lnTo>
                <a:lnTo>
                  <a:pt x="441807" y="110655"/>
                </a:lnTo>
                <a:lnTo>
                  <a:pt x="446265" y="105905"/>
                </a:lnTo>
                <a:lnTo>
                  <a:pt x="453732" y="102527"/>
                </a:lnTo>
                <a:lnTo>
                  <a:pt x="462546" y="97980"/>
                </a:lnTo>
                <a:lnTo>
                  <a:pt x="468134" y="91033"/>
                </a:lnTo>
                <a:lnTo>
                  <a:pt x="470839" y="82334"/>
                </a:lnTo>
                <a:lnTo>
                  <a:pt x="470979" y="72529"/>
                </a:lnTo>
                <a:lnTo>
                  <a:pt x="468477" y="62992"/>
                </a:lnTo>
                <a:lnTo>
                  <a:pt x="441261" y="47612"/>
                </a:lnTo>
                <a:lnTo>
                  <a:pt x="436181" y="47828"/>
                </a:lnTo>
                <a:lnTo>
                  <a:pt x="300532" y="47828"/>
                </a:lnTo>
                <a:lnTo>
                  <a:pt x="300532" y="331228"/>
                </a:lnTo>
                <a:lnTo>
                  <a:pt x="298335" y="351370"/>
                </a:lnTo>
                <a:lnTo>
                  <a:pt x="262115" y="392176"/>
                </a:lnTo>
                <a:lnTo>
                  <a:pt x="227012" y="398208"/>
                </a:lnTo>
                <a:lnTo>
                  <a:pt x="210248" y="393319"/>
                </a:lnTo>
                <a:lnTo>
                  <a:pt x="194449" y="383209"/>
                </a:lnTo>
                <a:lnTo>
                  <a:pt x="180975" y="368579"/>
                </a:lnTo>
                <a:lnTo>
                  <a:pt x="173088" y="352044"/>
                </a:lnTo>
                <a:lnTo>
                  <a:pt x="170637" y="333806"/>
                </a:lnTo>
                <a:lnTo>
                  <a:pt x="173393" y="314579"/>
                </a:lnTo>
                <a:lnTo>
                  <a:pt x="195948" y="271208"/>
                </a:lnTo>
                <a:lnTo>
                  <a:pt x="208343" y="253022"/>
                </a:lnTo>
                <a:lnTo>
                  <a:pt x="216789" y="239255"/>
                </a:lnTo>
                <a:lnTo>
                  <a:pt x="224383" y="225056"/>
                </a:lnTo>
                <a:lnTo>
                  <a:pt x="230835" y="210235"/>
                </a:lnTo>
                <a:lnTo>
                  <a:pt x="235877" y="194576"/>
                </a:lnTo>
                <a:lnTo>
                  <a:pt x="243687" y="217487"/>
                </a:lnTo>
                <a:lnTo>
                  <a:pt x="254596" y="238328"/>
                </a:lnTo>
                <a:lnTo>
                  <a:pt x="267284" y="257937"/>
                </a:lnTo>
                <a:lnTo>
                  <a:pt x="280390" y="277164"/>
                </a:lnTo>
                <a:lnTo>
                  <a:pt x="288086" y="289674"/>
                </a:lnTo>
                <a:lnTo>
                  <a:pt x="294386" y="302679"/>
                </a:lnTo>
                <a:lnTo>
                  <a:pt x="298729" y="316433"/>
                </a:lnTo>
                <a:lnTo>
                  <a:pt x="300532" y="331228"/>
                </a:lnTo>
                <a:lnTo>
                  <a:pt x="300532" y="47828"/>
                </a:lnTo>
                <a:lnTo>
                  <a:pt x="35521" y="47815"/>
                </a:lnTo>
                <a:lnTo>
                  <a:pt x="31483" y="47688"/>
                </a:lnTo>
                <a:lnTo>
                  <a:pt x="27495" y="48044"/>
                </a:lnTo>
                <a:lnTo>
                  <a:pt x="16992" y="50431"/>
                </a:lnTo>
                <a:lnTo>
                  <a:pt x="8953" y="55473"/>
                </a:lnTo>
                <a:lnTo>
                  <a:pt x="3429" y="63182"/>
                </a:lnTo>
                <a:lnTo>
                  <a:pt x="457" y="73533"/>
                </a:lnTo>
                <a:lnTo>
                  <a:pt x="660" y="83705"/>
                </a:lnTo>
                <a:lnTo>
                  <a:pt x="4114" y="91986"/>
                </a:lnTo>
                <a:lnTo>
                  <a:pt x="10375" y="98298"/>
                </a:lnTo>
                <a:lnTo>
                  <a:pt x="18986" y="102552"/>
                </a:lnTo>
                <a:lnTo>
                  <a:pt x="30073" y="106235"/>
                </a:lnTo>
                <a:lnTo>
                  <a:pt x="32105" y="112699"/>
                </a:lnTo>
                <a:lnTo>
                  <a:pt x="32004" y="122783"/>
                </a:lnTo>
                <a:lnTo>
                  <a:pt x="31877" y="148399"/>
                </a:lnTo>
                <a:lnTo>
                  <a:pt x="31838" y="231571"/>
                </a:lnTo>
                <a:lnTo>
                  <a:pt x="31889" y="234518"/>
                </a:lnTo>
                <a:lnTo>
                  <a:pt x="33769" y="242239"/>
                </a:lnTo>
                <a:lnTo>
                  <a:pt x="39039" y="247510"/>
                </a:lnTo>
                <a:lnTo>
                  <a:pt x="49364" y="249466"/>
                </a:lnTo>
                <a:lnTo>
                  <a:pt x="55130" y="249466"/>
                </a:lnTo>
                <a:lnTo>
                  <a:pt x="59143" y="254571"/>
                </a:lnTo>
                <a:lnTo>
                  <a:pt x="58000" y="267182"/>
                </a:lnTo>
                <a:lnTo>
                  <a:pt x="53721" y="269938"/>
                </a:lnTo>
                <a:lnTo>
                  <a:pt x="41897" y="271208"/>
                </a:lnTo>
                <a:lnTo>
                  <a:pt x="35306" y="270789"/>
                </a:lnTo>
                <a:lnTo>
                  <a:pt x="28841" y="271487"/>
                </a:lnTo>
                <a:lnTo>
                  <a:pt x="787" y="305003"/>
                </a:lnTo>
                <a:lnTo>
                  <a:pt x="3581" y="313956"/>
                </a:lnTo>
                <a:lnTo>
                  <a:pt x="9779" y="321183"/>
                </a:lnTo>
                <a:lnTo>
                  <a:pt x="19596" y="326504"/>
                </a:lnTo>
                <a:lnTo>
                  <a:pt x="29603" y="330200"/>
                </a:lnTo>
                <a:lnTo>
                  <a:pt x="32105" y="335826"/>
                </a:lnTo>
                <a:lnTo>
                  <a:pt x="31978" y="351370"/>
                </a:lnTo>
                <a:lnTo>
                  <a:pt x="31877" y="368198"/>
                </a:lnTo>
                <a:lnTo>
                  <a:pt x="31775" y="465734"/>
                </a:lnTo>
                <a:lnTo>
                  <a:pt x="33096" y="473494"/>
                </a:lnTo>
                <a:lnTo>
                  <a:pt x="52793" y="472503"/>
                </a:lnTo>
                <a:lnTo>
                  <a:pt x="58267" y="476034"/>
                </a:lnTo>
                <a:lnTo>
                  <a:pt x="58674" y="491147"/>
                </a:lnTo>
                <a:lnTo>
                  <a:pt x="52870" y="493458"/>
                </a:lnTo>
                <a:lnTo>
                  <a:pt x="41427" y="494614"/>
                </a:lnTo>
                <a:lnTo>
                  <a:pt x="36372" y="494309"/>
                </a:lnTo>
                <a:lnTo>
                  <a:pt x="31292" y="494753"/>
                </a:lnTo>
                <a:lnTo>
                  <a:pt x="0" y="520573"/>
                </a:lnTo>
                <a:lnTo>
                  <a:pt x="25" y="528167"/>
                </a:lnTo>
                <a:lnTo>
                  <a:pt x="32512" y="552246"/>
                </a:lnTo>
                <a:lnTo>
                  <a:pt x="243306" y="552234"/>
                </a:lnTo>
                <a:lnTo>
                  <a:pt x="377444" y="552310"/>
                </a:lnTo>
                <a:lnTo>
                  <a:pt x="420255" y="552208"/>
                </a:lnTo>
                <a:lnTo>
                  <a:pt x="440702" y="552056"/>
                </a:lnTo>
                <a:lnTo>
                  <a:pt x="456603" y="548525"/>
                </a:lnTo>
                <a:lnTo>
                  <a:pt x="467156" y="539394"/>
                </a:lnTo>
                <a:lnTo>
                  <a:pt x="471385" y="526351"/>
                </a:lnTo>
                <a:close/>
              </a:path>
              <a:path w="4876800" h="563879">
                <a:moveTo>
                  <a:pt x="4596549" y="51816"/>
                </a:moveTo>
                <a:lnTo>
                  <a:pt x="4590656" y="13919"/>
                </a:lnTo>
                <a:lnTo>
                  <a:pt x="4520069" y="9271"/>
                </a:lnTo>
                <a:lnTo>
                  <a:pt x="4497959" y="10502"/>
                </a:lnTo>
                <a:lnTo>
                  <a:pt x="4485932" y="16002"/>
                </a:lnTo>
                <a:lnTo>
                  <a:pt x="4481411" y="28549"/>
                </a:lnTo>
                <a:lnTo>
                  <a:pt x="4481792" y="50888"/>
                </a:lnTo>
                <a:lnTo>
                  <a:pt x="4538421" y="71259"/>
                </a:lnTo>
                <a:lnTo>
                  <a:pt x="4555248" y="71272"/>
                </a:lnTo>
                <a:lnTo>
                  <a:pt x="4579328" y="70218"/>
                </a:lnTo>
                <a:lnTo>
                  <a:pt x="4592053" y="64820"/>
                </a:lnTo>
                <a:lnTo>
                  <a:pt x="4596549" y="51816"/>
                </a:lnTo>
                <a:close/>
              </a:path>
              <a:path w="4876800" h="563879">
                <a:moveTo>
                  <a:pt x="4876597" y="378320"/>
                </a:moveTo>
                <a:lnTo>
                  <a:pt x="4876546" y="221691"/>
                </a:lnTo>
                <a:lnTo>
                  <a:pt x="4876457" y="156591"/>
                </a:lnTo>
                <a:lnTo>
                  <a:pt x="4876431" y="134861"/>
                </a:lnTo>
                <a:lnTo>
                  <a:pt x="4857559" y="85737"/>
                </a:lnTo>
                <a:lnTo>
                  <a:pt x="4832515" y="68110"/>
                </a:lnTo>
                <a:lnTo>
                  <a:pt x="4832515" y="138328"/>
                </a:lnTo>
                <a:lnTo>
                  <a:pt x="4831219" y="145300"/>
                </a:lnTo>
                <a:lnTo>
                  <a:pt x="4828337" y="152603"/>
                </a:lnTo>
                <a:lnTo>
                  <a:pt x="4822787" y="156591"/>
                </a:lnTo>
                <a:lnTo>
                  <a:pt x="4812525" y="156044"/>
                </a:lnTo>
                <a:lnTo>
                  <a:pt x="4811115" y="155511"/>
                </a:lnTo>
                <a:lnTo>
                  <a:pt x="4807534" y="154787"/>
                </a:lnTo>
                <a:lnTo>
                  <a:pt x="4762690" y="127406"/>
                </a:lnTo>
                <a:lnTo>
                  <a:pt x="4762690" y="418668"/>
                </a:lnTo>
                <a:lnTo>
                  <a:pt x="4762144" y="428459"/>
                </a:lnTo>
                <a:lnTo>
                  <a:pt x="4760023" y="438175"/>
                </a:lnTo>
                <a:lnTo>
                  <a:pt x="4757102" y="447763"/>
                </a:lnTo>
                <a:lnTo>
                  <a:pt x="4755362" y="453136"/>
                </a:lnTo>
                <a:lnTo>
                  <a:pt x="4751616" y="456717"/>
                </a:lnTo>
                <a:lnTo>
                  <a:pt x="4738954" y="453618"/>
                </a:lnTo>
                <a:lnTo>
                  <a:pt x="4737557" y="448932"/>
                </a:lnTo>
                <a:lnTo>
                  <a:pt x="4738205" y="442328"/>
                </a:lnTo>
                <a:lnTo>
                  <a:pt x="4738179" y="423583"/>
                </a:lnTo>
                <a:lnTo>
                  <a:pt x="4738090" y="408838"/>
                </a:lnTo>
                <a:lnTo>
                  <a:pt x="4732655" y="391744"/>
                </a:lnTo>
                <a:lnTo>
                  <a:pt x="4729912" y="383108"/>
                </a:lnTo>
                <a:lnTo>
                  <a:pt x="4712309" y="362394"/>
                </a:lnTo>
                <a:lnTo>
                  <a:pt x="4684192" y="344728"/>
                </a:lnTo>
                <a:lnTo>
                  <a:pt x="4681918" y="343585"/>
                </a:lnTo>
                <a:lnTo>
                  <a:pt x="4679556" y="342633"/>
                </a:lnTo>
                <a:lnTo>
                  <a:pt x="4672000" y="338620"/>
                </a:lnTo>
                <a:lnTo>
                  <a:pt x="4667402" y="334810"/>
                </a:lnTo>
                <a:lnTo>
                  <a:pt x="4673041" y="320636"/>
                </a:lnTo>
                <a:lnTo>
                  <a:pt x="4679912" y="321360"/>
                </a:lnTo>
                <a:lnTo>
                  <a:pt x="4695926" y="329006"/>
                </a:lnTo>
                <a:lnTo>
                  <a:pt x="4706074" y="334340"/>
                </a:lnTo>
                <a:lnTo>
                  <a:pt x="4715776" y="340398"/>
                </a:lnTo>
                <a:lnTo>
                  <a:pt x="4724806" y="347522"/>
                </a:lnTo>
                <a:lnTo>
                  <a:pt x="4730940" y="351802"/>
                </a:lnTo>
                <a:lnTo>
                  <a:pt x="4735322" y="351993"/>
                </a:lnTo>
                <a:lnTo>
                  <a:pt x="4738344" y="348462"/>
                </a:lnTo>
                <a:lnTo>
                  <a:pt x="4740402" y="341591"/>
                </a:lnTo>
                <a:lnTo>
                  <a:pt x="4739513" y="320636"/>
                </a:lnTo>
                <a:lnTo>
                  <a:pt x="4739373" y="317284"/>
                </a:lnTo>
                <a:lnTo>
                  <a:pt x="4727702" y="295897"/>
                </a:lnTo>
                <a:lnTo>
                  <a:pt x="4707572" y="280098"/>
                </a:lnTo>
                <a:lnTo>
                  <a:pt x="4681220" y="272542"/>
                </a:lnTo>
                <a:lnTo>
                  <a:pt x="4612767" y="266585"/>
                </a:lnTo>
                <a:lnTo>
                  <a:pt x="4606252" y="265938"/>
                </a:lnTo>
                <a:lnTo>
                  <a:pt x="4599571" y="264515"/>
                </a:lnTo>
                <a:lnTo>
                  <a:pt x="4593514" y="262102"/>
                </a:lnTo>
                <a:lnTo>
                  <a:pt x="4586135" y="259994"/>
                </a:lnTo>
                <a:lnTo>
                  <a:pt x="4581296" y="260832"/>
                </a:lnTo>
                <a:lnTo>
                  <a:pt x="4579099" y="264985"/>
                </a:lnTo>
                <a:lnTo>
                  <a:pt x="4579632" y="272872"/>
                </a:lnTo>
                <a:lnTo>
                  <a:pt x="4592675" y="329958"/>
                </a:lnTo>
                <a:lnTo>
                  <a:pt x="4621377" y="380987"/>
                </a:lnTo>
                <a:lnTo>
                  <a:pt x="4657141" y="403136"/>
                </a:lnTo>
                <a:lnTo>
                  <a:pt x="4677181" y="403733"/>
                </a:lnTo>
                <a:lnTo>
                  <a:pt x="4698733" y="396849"/>
                </a:lnTo>
                <a:lnTo>
                  <a:pt x="4705985" y="393357"/>
                </a:lnTo>
                <a:lnTo>
                  <a:pt x="4713135" y="391744"/>
                </a:lnTo>
                <a:lnTo>
                  <a:pt x="4718355" y="410984"/>
                </a:lnTo>
                <a:lnTo>
                  <a:pt x="4709846" y="413588"/>
                </a:lnTo>
                <a:lnTo>
                  <a:pt x="4703673" y="416521"/>
                </a:lnTo>
                <a:lnTo>
                  <a:pt x="4678743" y="423583"/>
                </a:lnTo>
                <a:lnTo>
                  <a:pt x="4653115" y="422363"/>
                </a:lnTo>
                <a:lnTo>
                  <a:pt x="4628985" y="413359"/>
                </a:lnTo>
                <a:lnTo>
                  <a:pt x="4587748" y="367995"/>
                </a:lnTo>
                <a:lnTo>
                  <a:pt x="4564900" y="302666"/>
                </a:lnTo>
                <a:lnTo>
                  <a:pt x="4558055" y="259156"/>
                </a:lnTo>
                <a:lnTo>
                  <a:pt x="4556785" y="241630"/>
                </a:lnTo>
                <a:lnTo>
                  <a:pt x="4556188" y="232867"/>
                </a:lnTo>
                <a:lnTo>
                  <a:pt x="4555579" y="224942"/>
                </a:lnTo>
                <a:lnTo>
                  <a:pt x="4558639" y="221691"/>
                </a:lnTo>
                <a:lnTo>
                  <a:pt x="4565789" y="226682"/>
                </a:lnTo>
                <a:lnTo>
                  <a:pt x="4590580" y="239712"/>
                </a:lnTo>
                <a:lnTo>
                  <a:pt x="4616742" y="246862"/>
                </a:lnTo>
                <a:lnTo>
                  <a:pt x="4643793" y="250164"/>
                </a:lnTo>
                <a:lnTo>
                  <a:pt x="4671276" y="251688"/>
                </a:lnTo>
                <a:lnTo>
                  <a:pt x="4695685" y="254736"/>
                </a:lnTo>
                <a:lnTo>
                  <a:pt x="4736490" y="275475"/>
                </a:lnTo>
                <a:lnTo>
                  <a:pt x="4758563" y="313385"/>
                </a:lnTo>
                <a:lnTo>
                  <a:pt x="4760582" y="332308"/>
                </a:lnTo>
                <a:lnTo>
                  <a:pt x="4760239" y="337375"/>
                </a:lnTo>
                <a:lnTo>
                  <a:pt x="4761433" y="343268"/>
                </a:lnTo>
                <a:lnTo>
                  <a:pt x="4759274" y="347421"/>
                </a:lnTo>
                <a:lnTo>
                  <a:pt x="4753953" y="362991"/>
                </a:lnTo>
                <a:lnTo>
                  <a:pt x="4753432" y="378320"/>
                </a:lnTo>
                <a:lnTo>
                  <a:pt x="4756226" y="393547"/>
                </a:lnTo>
                <a:lnTo>
                  <a:pt x="4760874" y="408838"/>
                </a:lnTo>
                <a:lnTo>
                  <a:pt x="4762690" y="418668"/>
                </a:lnTo>
                <a:lnTo>
                  <a:pt x="4762690" y="127406"/>
                </a:lnTo>
                <a:lnTo>
                  <a:pt x="4710887" y="95770"/>
                </a:lnTo>
                <a:lnTo>
                  <a:pt x="4704816" y="91236"/>
                </a:lnTo>
                <a:lnTo>
                  <a:pt x="4702746" y="88582"/>
                </a:lnTo>
                <a:lnTo>
                  <a:pt x="4700575" y="85801"/>
                </a:lnTo>
                <a:lnTo>
                  <a:pt x="4699178" y="79349"/>
                </a:lnTo>
                <a:lnTo>
                  <a:pt x="4701641" y="71805"/>
                </a:lnTo>
                <a:lnTo>
                  <a:pt x="4706150" y="66243"/>
                </a:lnTo>
                <a:lnTo>
                  <a:pt x="4711725" y="63106"/>
                </a:lnTo>
                <a:lnTo>
                  <a:pt x="4718139" y="62725"/>
                </a:lnTo>
                <a:lnTo>
                  <a:pt x="4725187" y="65417"/>
                </a:lnTo>
                <a:lnTo>
                  <a:pt x="4763236" y="88176"/>
                </a:lnTo>
                <a:lnTo>
                  <a:pt x="4821821" y="123647"/>
                </a:lnTo>
                <a:lnTo>
                  <a:pt x="4832515" y="138328"/>
                </a:lnTo>
                <a:lnTo>
                  <a:pt x="4832515" y="68110"/>
                </a:lnTo>
                <a:lnTo>
                  <a:pt x="4823726" y="62725"/>
                </a:lnTo>
                <a:lnTo>
                  <a:pt x="4784979" y="38201"/>
                </a:lnTo>
                <a:lnTo>
                  <a:pt x="4765687" y="26543"/>
                </a:lnTo>
                <a:lnTo>
                  <a:pt x="4747653" y="17767"/>
                </a:lnTo>
                <a:lnTo>
                  <a:pt x="4728946" y="12534"/>
                </a:lnTo>
                <a:lnTo>
                  <a:pt x="4709528" y="11404"/>
                </a:lnTo>
                <a:lnTo>
                  <a:pt x="4689373" y="15011"/>
                </a:lnTo>
                <a:lnTo>
                  <a:pt x="4675098" y="21463"/>
                </a:lnTo>
                <a:lnTo>
                  <a:pt x="4663186" y="30683"/>
                </a:lnTo>
                <a:lnTo>
                  <a:pt x="4652848" y="41694"/>
                </a:lnTo>
                <a:lnTo>
                  <a:pt x="4643247" y="53530"/>
                </a:lnTo>
                <a:lnTo>
                  <a:pt x="4628324" y="69049"/>
                </a:lnTo>
                <a:lnTo>
                  <a:pt x="4611433" y="80213"/>
                </a:lnTo>
                <a:lnTo>
                  <a:pt x="4592294" y="86791"/>
                </a:lnTo>
                <a:lnTo>
                  <a:pt x="4570666" y="88582"/>
                </a:lnTo>
                <a:lnTo>
                  <a:pt x="4549648" y="88176"/>
                </a:lnTo>
                <a:lnTo>
                  <a:pt x="4528629" y="88099"/>
                </a:lnTo>
                <a:lnTo>
                  <a:pt x="4486567" y="88582"/>
                </a:lnTo>
                <a:lnTo>
                  <a:pt x="4453369" y="117157"/>
                </a:lnTo>
                <a:lnTo>
                  <a:pt x="4451566" y="438175"/>
                </a:lnTo>
                <a:lnTo>
                  <a:pt x="4451680" y="488645"/>
                </a:lnTo>
                <a:lnTo>
                  <a:pt x="4459592" y="528510"/>
                </a:lnTo>
                <a:lnTo>
                  <a:pt x="4489374" y="556310"/>
                </a:lnTo>
                <a:lnTo>
                  <a:pt x="4531284" y="563333"/>
                </a:lnTo>
                <a:lnTo>
                  <a:pt x="4629924" y="563372"/>
                </a:lnTo>
                <a:lnTo>
                  <a:pt x="4769078" y="563156"/>
                </a:lnTo>
                <a:lnTo>
                  <a:pt x="4809579" y="562508"/>
                </a:lnTo>
                <a:lnTo>
                  <a:pt x="4859439" y="541985"/>
                </a:lnTo>
                <a:lnTo>
                  <a:pt x="4876381" y="491197"/>
                </a:lnTo>
                <a:lnTo>
                  <a:pt x="4876470" y="456717"/>
                </a:lnTo>
                <a:lnTo>
                  <a:pt x="4876597" y="378320"/>
                </a:lnTo>
                <a:close/>
              </a:path>
            </a:pathLst>
          </a:custGeom>
          <a:solidFill>
            <a:srgbClr val="FFFFFF"/>
          </a:solidFill>
        </p:spPr>
        <p:txBody>
          <a:bodyPr wrap="square" lIns="0" tIns="0" rIns="0" bIns="0" rtlCol="0"/>
          <a:lstStyle/>
          <a:p>
            <a:endParaRPr sz="1092"/>
          </a:p>
        </p:txBody>
      </p:sp>
      <p:pic>
        <p:nvPicPr>
          <p:cNvPr id="70" name="object 70"/>
          <p:cNvPicPr/>
          <p:nvPr/>
        </p:nvPicPr>
        <p:blipFill>
          <a:blip r:embed="rId6" cstate="print"/>
          <a:stretch>
            <a:fillRect/>
          </a:stretch>
        </p:blipFill>
        <p:spPr>
          <a:xfrm>
            <a:off x="1248510" y="5714097"/>
            <a:ext cx="657223" cy="567016"/>
          </a:xfrm>
          <a:prstGeom prst="rect">
            <a:avLst/>
          </a:prstGeom>
        </p:spPr>
      </p:pic>
      <p:pic>
        <p:nvPicPr>
          <p:cNvPr id="71" name="object 71"/>
          <p:cNvPicPr/>
          <p:nvPr/>
        </p:nvPicPr>
        <p:blipFill>
          <a:blip r:embed="rId7" cstate="print"/>
          <a:stretch>
            <a:fillRect/>
          </a:stretch>
        </p:blipFill>
        <p:spPr>
          <a:xfrm>
            <a:off x="2593483" y="5718214"/>
            <a:ext cx="554365" cy="562008"/>
          </a:xfrm>
          <a:prstGeom prst="rect">
            <a:avLst/>
          </a:prstGeom>
        </p:spPr>
      </p:pic>
      <p:pic>
        <p:nvPicPr>
          <p:cNvPr id="72" name="object 72"/>
          <p:cNvPicPr/>
          <p:nvPr/>
        </p:nvPicPr>
        <p:blipFill>
          <a:blip r:embed="rId8" cstate="print"/>
          <a:stretch>
            <a:fillRect/>
          </a:stretch>
        </p:blipFill>
        <p:spPr>
          <a:xfrm>
            <a:off x="3806601" y="5706535"/>
            <a:ext cx="464071" cy="585362"/>
          </a:xfrm>
          <a:prstGeom prst="rect">
            <a:avLst/>
          </a:prstGeom>
        </p:spPr>
      </p:pic>
      <p:pic>
        <p:nvPicPr>
          <p:cNvPr id="73" name="object 73"/>
          <p:cNvPicPr/>
          <p:nvPr/>
        </p:nvPicPr>
        <p:blipFill>
          <a:blip r:embed="rId9" cstate="print"/>
          <a:stretch>
            <a:fillRect/>
          </a:stretch>
        </p:blipFill>
        <p:spPr>
          <a:xfrm>
            <a:off x="4950845" y="5797917"/>
            <a:ext cx="675917" cy="402602"/>
          </a:xfrm>
          <a:prstGeom prst="rect">
            <a:avLst/>
          </a:prstGeom>
        </p:spPr>
      </p:pic>
      <p:pic>
        <p:nvPicPr>
          <p:cNvPr id="74" name="object 74"/>
          <p:cNvPicPr/>
          <p:nvPr/>
        </p:nvPicPr>
        <p:blipFill>
          <a:blip r:embed="rId10" cstate="print"/>
          <a:stretch>
            <a:fillRect/>
          </a:stretch>
        </p:blipFill>
        <p:spPr>
          <a:xfrm>
            <a:off x="8157328" y="5820010"/>
            <a:ext cx="1275768" cy="321809"/>
          </a:xfrm>
          <a:prstGeom prst="rect">
            <a:avLst/>
          </a:prstGeom>
        </p:spPr>
      </p:pic>
      <p:grpSp>
        <p:nvGrpSpPr>
          <p:cNvPr id="103" name="Group 102">
            <a:extLst>
              <a:ext uri="{FF2B5EF4-FFF2-40B4-BE49-F238E27FC236}">
                <a16:creationId xmlns:a16="http://schemas.microsoft.com/office/drawing/2014/main" id="{2D39E748-A4A9-E5E3-5BC6-5140C0106A30}"/>
              </a:ext>
            </a:extLst>
          </p:cNvPr>
          <p:cNvGrpSpPr/>
          <p:nvPr/>
        </p:nvGrpSpPr>
        <p:grpSpPr>
          <a:xfrm>
            <a:off x="10034913" y="5889596"/>
            <a:ext cx="1107275" cy="219526"/>
            <a:chOff x="16547610" y="9712380"/>
            <a:chExt cx="1825978" cy="362015"/>
          </a:xfrm>
        </p:grpSpPr>
        <p:grpSp>
          <p:nvGrpSpPr>
            <p:cNvPr id="75" name="object 75"/>
            <p:cNvGrpSpPr/>
            <p:nvPr/>
          </p:nvGrpSpPr>
          <p:grpSpPr>
            <a:xfrm>
              <a:off x="16547610" y="9712380"/>
              <a:ext cx="821690" cy="157480"/>
              <a:chOff x="16547610" y="9712380"/>
              <a:chExt cx="821690" cy="157480"/>
            </a:xfrm>
          </p:grpSpPr>
          <p:pic>
            <p:nvPicPr>
              <p:cNvPr id="76" name="object 76"/>
              <p:cNvPicPr/>
              <p:nvPr/>
            </p:nvPicPr>
            <p:blipFill>
              <a:blip r:embed="rId11" cstate="print"/>
              <a:stretch>
                <a:fillRect/>
              </a:stretch>
            </p:blipFill>
            <p:spPr>
              <a:xfrm>
                <a:off x="16547610" y="9714990"/>
                <a:ext cx="139562" cy="152169"/>
              </a:xfrm>
              <a:prstGeom prst="rect">
                <a:avLst/>
              </a:prstGeom>
            </p:spPr>
          </p:pic>
          <p:pic>
            <p:nvPicPr>
              <p:cNvPr id="77" name="object 77"/>
              <p:cNvPicPr/>
              <p:nvPr/>
            </p:nvPicPr>
            <p:blipFill>
              <a:blip r:embed="rId12" cstate="print"/>
              <a:stretch>
                <a:fillRect/>
              </a:stretch>
            </p:blipFill>
            <p:spPr>
              <a:xfrm>
                <a:off x="16723258" y="9712380"/>
                <a:ext cx="336505" cy="157395"/>
              </a:xfrm>
              <a:prstGeom prst="rect">
                <a:avLst/>
              </a:prstGeom>
            </p:spPr>
          </p:pic>
          <p:pic>
            <p:nvPicPr>
              <p:cNvPr id="78" name="object 78"/>
              <p:cNvPicPr/>
              <p:nvPr/>
            </p:nvPicPr>
            <p:blipFill>
              <a:blip r:embed="rId13" cstate="print"/>
              <a:stretch>
                <a:fillRect/>
              </a:stretch>
            </p:blipFill>
            <p:spPr>
              <a:xfrm>
                <a:off x="17086295" y="9714760"/>
                <a:ext cx="282825" cy="152403"/>
              </a:xfrm>
              <a:prstGeom prst="rect">
                <a:avLst/>
              </a:prstGeom>
            </p:spPr>
          </p:pic>
        </p:grpSp>
        <p:grpSp>
          <p:nvGrpSpPr>
            <p:cNvPr id="79" name="object 79"/>
            <p:cNvGrpSpPr/>
            <p:nvPr/>
          </p:nvGrpSpPr>
          <p:grpSpPr>
            <a:xfrm>
              <a:off x="17446488" y="9712387"/>
              <a:ext cx="927100" cy="157480"/>
              <a:chOff x="17446488" y="9712387"/>
              <a:chExt cx="927100" cy="157480"/>
            </a:xfrm>
          </p:grpSpPr>
          <p:sp>
            <p:nvSpPr>
              <p:cNvPr id="80" name="object 80"/>
              <p:cNvSpPr/>
              <p:nvPr/>
            </p:nvSpPr>
            <p:spPr>
              <a:xfrm>
                <a:off x="17446485" y="9714867"/>
                <a:ext cx="118110" cy="152400"/>
              </a:xfrm>
              <a:custGeom>
                <a:avLst/>
                <a:gdLst/>
                <a:ahLst/>
                <a:cxnLst/>
                <a:rect l="l" t="t" r="r" b="b"/>
                <a:pathLst>
                  <a:path w="118109" h="152400">
                    <a:moveTo>
                      <a:pt x="117817" y="124460"/>
                    </a:moveTo>
                    <a:lnTo>
                      <a:pt x="35001" y="124460"/>
                    </a:lnTo>
                    <a:lnTo>
                      <a:pt x="35001" y="88900"/>
                    </a:lnTo>
                    <a:lnTo>
                      <a:pt x="32397" y="88900"/>
                    </a:lnTo>
                    <a:lnTo>
                      <a:pt x="35001" y="88823"/>
                    </a:lnTo>
                    <a:lnTo>
                      <a:pt x="105651" y="88823"/>
                    </a:lnTo>
                    <a:lnTo>
                      <a:pt x="105651" y="61214"/>
                    </a:lnTo>
                    <a:lnTo>
                      <a:pt x="35001" y="61214"/>
                    </a:lnTo>
                    <a:lnTo>
                      <a:pt x="32397" y="61214"/>
                    </a:lnTo>
                    <a:lnTo>
                      <a:pt x="32397" y="60960"/>
                    </a:lnTo>
                    <a:lnTo>
                      <a:pt x="35001" y="60960"/>
                    </a:lnTo>
                    <a:lnTo>
                      <a:pt x="35001" y="27940"/>
                    </a:lnTo>
                    <a:lnTo>
                      <a:pt x="114998" y="27940"/>
                    </a:lnTo>
                    <a:lnTo>
                      <a:pt x="114998" y="0"/>
                    </a:lnTo>
                    <a:lnTo>
                      <a:pt x="0" y="0"/>
                    </a:lnTo>
                    <a:lnTo>
                      <a:pt x="0" y="27940"/>
                    </a:lnTo>
                    <a:lnTo>
                      <a:pt x="0" y="60960"/>
                    </a:lnTo>
                    <a:lnTo>
                      <a:pt x="0" y="88900"/>
                    </a:lnTo>
                    <a:lnTo>
                      <a:pt x="0" y="124460"/>
                    </a:lnTo>
                    <a:lnTo>
                      <a:pt x="0" y="152400"/>
                    </a:lnTo>
                    <a:lnTo>
                      <a:pt x="117817" y="152400"/>
                    </a:lnTo>
                    <a:lnTo>
                      <a:pt x="117817" y="124460"/>
                    </a:lnTo>
                    <a:close/>
                  </a:path>
                </a:pathLst>
              </a:custGeom>
              <a:solidFill>
                <a:srgbClr val="F77D06"/>
              </a:solidFill>
            </p:spPr>
            <p:txBody>
              <a:bodyPr wrap="square" lIns="0" tIns="0" rIns="0" bIns="0" rtlCol="0"/>
              <a:lstStyle/>
              <a:p>
                <a:endParaRPr sz="1092"/>
              </a:p>
            </p:txBody>
          </p:sp>
          <p:pic>
            <p:nvPicPr>
              <p:cNvPr id="81" name="object 81"/>
              <p:cNvPicPr/>
              <p:nvPr/>
            </p:nvPicPr>
            <p:blipFill>
              <a:blip r:embed="rId11" cstate="print"/>
              <a:stretch>
                <a:fillRect/>
              </a:stretch>
            </p:blipFill>
            <p:spPr>
              <a:xfrm>
                <a:off x="17592352" y="9714990"/>
                <a:ext cx="139562" cy="152169"/>
              </a:xfrm>
              <a:prstGeom prst="rect">
                <a:avLst/>
              </a:prstGeom>
            </p:spPr>
          </p:pic>
          <p:sp>
            <p:nvSpPr>
              <p:cNvPr id="82" name="object 82"/>
              <p:cNvSpPr/>
              <p:nvPr/>
            </p:nvSpPr>
            <p:spPr>
              <a:xfrm>
                <a:off x="17767998" y="9714867"/>
                <a:ext cx="118110" cy="152400"/>
              </a:xfrm>
              <a:custGeom>
                <a:avLst/>
                <a:gdLst/>
                <a:ahLst/>
                <a:cxnLst/>
                <a:rect l="l" t="t" r="r" b="b"/>
                <a:pathLst>
                  <a:path w="118109" h="152400">
                    <a:moveTo>
                      <a:pt x="117817" y="124460"/>
                    </a:moveTo>
                    <a:lnTo>
                      <a:pt x="34988" y="124460"/>
                    </a:lnTo>
                    <a:lnTo>
                      <a:pt x="34988" y="88900"/>
                    </a:lnTo>
                    <a:lnTo>
                      <a:pt x="32397" y="88900"/>
                    </a:lnTo>
                    <a:lnTo>
                      <a:pt x="34988" y="88823"/>
                    </a:lnTo>
                    <a:lnTo>
                      <a:pt x="105651" y="88823"/>
                    </a:lnTo>
                    <a:lnTo>
                      <a:pt x="105651" y="61214"/>
                    </a:lnTo>
                    <a:lnTo>
                      <a:pt x="34988" y="61214"/>
                    </a:lnTo>
                    <a:lnTo>
                      <a:pt x="32397" y="61214"/>
                    </a:lnTo>
                    <a:lnTo>
                      <a:pt x="32397" y="60960"/>
                    </a:lnTo>
                    <a:lnTo>
                      <a:pt x="34988" y="60960"/>
                    </a:lnTo>
                    <a:lnTo>
                      <a:pt x="34988" y="27940"/>
                    </a:lnTo>
                    <a:lnTo>
                      <a:pt x="114998" y="27940"/>
                    </a:lnTo>
                    <a:lnTo>
                      <a:pt x="114998" y="0"/>
                    </a:lnTo>
                    <a:lnTo>
                      <a:pt x="0" y="0"/>
                    </a:lnTo>
                    <a:lnTo>
                      <a:pt x="0" y="27940"/>
                    </a:lnTo>
                    <a:lnTo>
                      <a:pt x="0" y="60960"/>
                    </a:lnTo>
                    <a:lnTo>
                      <a:pt x="0" y="88900"/>
                    </a:lnTo>
                    <a:lnTo>
                      <a:pt x="0" y="124460"/>
                    </a:lnTo>
                    <a:lnTo>
                      <a:pt x="0" y="152400"/>
                    </a:lnTo>
                    <a:lnTo>
                      <a:pt x="117817" y="152400"/>
                    </a:lnTo>
                    <a:lnTo>
                      <a:pt x="117817" y="124460"/>
                    </a:lnTo>
                    <a:close/>
                  </a:path>
                </a:pathLst>
              </a:custGeom>
              <a:solidFill>
                <a:srgbClr val="F77D06"/>
              </a:solidFill>
            </p:spPr>
            <p:txBody>
              <a:bodyPr wrap="square" lIns="0" tIns="0" rIns="0" bIns="0" rtlCol="0"/>
              <a:lstStyle/>
              <a:p>
                <a:endParaRPr sz="1092"/>
              </a:p>
            </p:txBody>
          </p:sp>
          <p:pic>
            <p:nvPicPr>
              <p:cNvPr id="83" name="object 83"/>
              <p:cNvPicPr/>
              <p:nvPr/>
            </p:nvPicPr>
            <p:blipFill>
              <a:blip r:embed="rId14" cstate="print"/>
              <a:stretch>
                <a:fillRect/>
              </a:stretch>
            </p:blipFill>
            <p:spPr>
              <a:xfrm>
                <a:off x="17913873" y="9712387"/>
                <a:ext cx="459326" cy="157384"/>
              </a:xfrm>
              <a:prstGeom prst="rect">
                <a:avLst/>
              </a:prstGeom>
            </p:spPr>
          </p:pic>
        </p:grpSp>
        <p:grpSp>
          <p:nvGrpSpPr>
            <p:cNvPr id="84" name="object 84"/>
            <p:cNvGrpSpPr/>
            <p:nvPr/>
          </p:nvGrpSpPr>
          <p:grpSpPr>
            <a:xfrm>
              <a:off x="16562584" y="9944220"/>
              <a:ext cx="965200" cy="130175"/>
              <a:chOff x="16562584" y="9944220"/>
              <a:chExt cx="965200" cy="130175"/>
            </a:xfrm>
          </p:grpSpPr>
          <p:pic>
            <p:nvPicPr>
              <p:cNvPr id="85" name="object 85"/>
              <p:cNvPicPr/>
              <p:nvPr/>
            </p:nvPicPr>
            <p:blipFill>
              <a:blip r:embed="rId15" cstate="print"/>
              <a:stretch>
                <a:fillRect/>
              </a:stretch>
            </p:blipFill>
            <p:spPr>
              <a:xfrm>
                <a:off x="16562584" y="9944220"/>
                <a:ext cx="263035" cy="129701"/>
              </a:xfrm>
              <a:prstGeom prst="rect">
                <a:avLst/>
              </a:prstGeom>
            </p:spPr>
          </p:pic>
          <p:pic>
            <p:nvPicPr>
              <p:cNvPr id="86" name="object 86"/>
              <p:cNvPicPr/>
              <p:nvPr/>
            </p:nvPicPr>
            <p:blipFill>
              <a:blip r:embed="rId16" cstate="print"/>
              <a:stretch>
                <a:fillRect/>
              </a:stretch>
            </p:blipFill>
            <p:spPr>
              <a:xfrm>
                <a:off x="16853337" y="9945665"/>
                <a:ext cx="134957" cy="126808"/>
              </a:xfrm>
              <a:prstGeom prst="rect">
                <a:avLst/>
              </a:prstGeom>
            </p:spPr>
          </p:pic>
          <p:pic>
            <p:nvPicPr>
              <p:cNvPr id="87" name="object 87"/>
              <p:cNvPicPr/>
              <p:nvPr/>
            </p:nvPicPr>
            <p:blipFill>
              <a:blip r:embed="rId17" cstate="print"/>
              <a:stretch>
                <a:fillRect/>
              </a:stretch>
            </p:blipFill>
            <p:spPr>
              <a:xfrm>
                <a:off x="17026339" y="9945659"/>
                <a:ext cx="501249" cy="126819"/>
              </a:xfrm>
              <a:prstGeom prst="rect">
                <a:avLst/>
              </a:prstGeom>
            </p:spPr>
          </p:pic>
        </p:grpSp>
        <p:grpSp>
          <p:nvGrpSpPr>
            <p:cNvPr id="88" name="object 88"/>
            <p:cNvGrpSpPr/>
            <p:nvPr/>
          </p:nvGrpSpPr>
          <p:grpSpPr>
            <a:xfrm>
              <a:off x="17594612" y="9945474"/>
              <a:ext cx="742950" cy="127635"/>
              <a:chOff x="17594612" y="9945474"/>
              <a:chExt cx="742950" cy="127635"/>
            </a:xfrm>
          </p:grpSpPr>
          <p:sp>
            <p:nvSpPr>
              <p:cNvPr id="89" name="object 89"/>
              <p:cNvSpPr/>
              <p:nvPr/>
            </p:nvSpPr>
            <p:spPr>
              <a:xfrm>
                <a:off x="17594606" y="9945474"/>
                <a:ext cx="125730" cy="127000"/>
              </a:xfrm>
              <a:custGeom>
                <a:avLst/>
                <a:gdLst/>
                <a:ahLst/>
                <a:cxnLst/>
                <a:rect l="l" t="t" r="r" b="b"/>
                <a:pathLst>
                  <a:path w="125730" h="127000">
                    <a:moveTo>
                      <a:pt x="86766" y="111760"/>
                    </a:moveTo>
                    <a:lnTo>
                      <a:pt x="18110" y="111760"/>
                    </a:lnTo>
                    <a:lnTo>
                      <a:pt x="18110" y="0"/>
                    </a:lnTo>
                    <a:lnTo>
                      <a:pt x="0" y="0"/>
                    </a:lnTo>
                    <a:lnTo>
                      <a:pt x="0" y="111760"/>
                    </a:lnTo>
                    <a:lnTo>
                      <a:pt x="0" y="127000"/>
                    </a:lnTo>
                    <a:lnTo>
                      <a:pt x="86766" y="127000"/>
                    </a:lnTo>
                    <a:lnTo>
                      <a:pt x="86766" y="111760"/>
                    </a:lnTo>
                    <a:close/>
                  </a:path>
                  <a:path w="125730" h="127000">
                    <a:moveTo>
                      <a:pt x="125717" y="190"/>
                    </a:moveTo>
                    <a:lnTo>
                      <a:pt x="107619" y="190"/>
                    </a:lnTo>
                    <a:lnTo>
                      <a:pt x="107619" y="127000"/>
                    </a:lnTo>
                    <a:lnTo>
                      <a:pt x="125717" y="127000"/>
                    </a:lnTo>
                    <a:lnTo>
                      <a:pt x="125717" y="190"/>
                    </a:lnTo>
                    <a:close/>
                  </a:path>
                </a:pathLst>
              </a:custGeom>
              <a:solidFill>
                <a:srgbClr val="5F5F5F"/>
              </a:solidFill>
            </p:spPr>
            <p:txBody>
              <a:bodyPr wrap="square" lIns="0" tIns="0" rIns="0" bIns="0" rtlCol="0"/>
              <a:lstStyle/>
              <a:p>
                <a:endParaRPr sz="1092"/>
              </a:p>
            </p:txBody>
          </p:sp>
          <p:pic>
            <p:nvPicPr>
              <p:cNvPr id="90" name="object 90"/>
              <p:cNvPicPr/>
              <p:nvPr/>
            </p:nvPicPr>
            <p:blipFill>
              <a:blip r:embed="rId18" cstate="print"/>
              <a:stretch>
                <a:fillRect/>
              </a:stretch>
            </p:blipFill>
            <p:spPr>
              <a:xfrm>
                <a:off x="17758372" y="9945666"/>
                <a:ext cx="134957" cy="126808"/>
              </a:xfrm>
              <a:prstGeom prst="rect">
                <a:avLst/>
              </a:prstGeom>
            </p:spPr>
          </p:pic>
          <p:sp>
            <p:nvSpPr>
              <p:cNvPr id="91" name="object 91"/>
              <p:cNvSpPr/>
              <p:nvPr/>
            </p:nvSpPr>
            <p:spPr>
              <a:xfrm>
                <a:off x="17931372" y="9945474"/>
                <a:ext cx="254635" cy="127635"/>
              </a:xfrm>
              <a:custGeom>
                <a:avLst/>
                <a:gdLst/>
                <a:ahLst/>
                <a:cxnLst/>
                <a:rect l="l" t="t" r="r" b="b"/>
                <a:pathLst>
                  <a:path w="254634" h="127634">
                    <a:moveTo>
                      <a:pt x="18097" y="190"/>
                    </a:moveTo>
                    <a:lnTo>
                      <a:pt x="0" y="190"/>
                    </a:lnTo>
                    <a:lnTo>
                      <a:pt x="0" y="127000"/>
                    </a:lnTo>
                    <a:lnTo>
                      <a:pt x="18097" y="127000"/>
                    </a:lnTo>
                    <a:lnTo>
                      <a:pt x="18097" y="190"/>
                    </a:lnTo>
                    <a:close/>
                  </a:path>
                  <a:path w="254634" h="127634">
                    <a:moveTo>
                      <a:pt x="142748" y="0"/>
                    </a:moveTo>
                    <a:lnTo>
                      <a:pt x="37858" y="0"/>
                    </a:lnTo>
                    <a:lnTo>
                      <a:pt x="37858" y="16510"/>
                    </a:lnTo>
                    <a:lnTo>
                      <a:pt x="81330" y="16510"/>
                    </a:lnTo>
                    <a:lnTo>
                      <a:pt x="81330" y="127000"/>
                    </a:lnTo>
                    <a:lnTo>
                      <a:pt x="99275" y="127000"/>
                    </a:lnTo>
                    <a:lnTo>
                      <a:pt x="99275" y="16510"/>
                    </a:lnTo>
                    <a:lnTo>
                      <a:pt x="142748" y="16510"/>
                    </a:lnTo>
                    <a:lnTo>
                      <a:pt x="142748" y="0"/>
                    </a:lnTo>
                    <a:close/>
                  </a:path>
                  <a:path w="254634" h="127634">
                    <a:moveTo>
                      <a:pt x="254520" y="111023"/>
                    </a:moveTo>
                    <a:lnTo>
                      <a:pt x="180594" y="111023"/>
                    </a:lnTo>
                    <a:lnTo>
                      <a:pt x="180594" y="70383"/>
                    </a:lnTo>
                    <a:lnTo>
                      <a:pt x="178968" y="70383"/>
                    </a:lnTo>
                    <a:lnTo>
                      <a:pt x="180594" y="70307"/>
                    </a:lnTo>
                    <a:lnTo>
                      <a:pt x="244182" y="70307"/>
                    </a:lnTo>
                    <a:lnTo>
                      <a:pt x="244182" y="54914"/>
                    </a:lnTo>
                    <a:lnTo>
                      <a:pt x="180594" y="54914"/>
                    </a:lnTo>
                    <a:lnTo>
                      <a:pt x="180594" y="15773"/>
                    </a:lnTo>
                    <a:lnTo>
                      <a:pt x="251980" y="15773"/>
                    </a:lnTo>
                    <a:lnTo>
                      <a:pt x="251980" y="533"/>
                    </a:lnTo>
                    <a:lnTo>
                      <a:pt x="162496" y="533"/>
                    </a:lnTo>
                    <a:lnTo>
                      <a:pt x="162496" y="15773"/>
                    </a:lnTo>
                    <a:lnTo>
                      <a:pt x="162496" y="55143"/>
                    </a:lnTo>
                    <a:lnTo>
                      <a:pt x="162496" y="70383"/>
                    </a:lnTo>
                    <a:lnTo>
                      <a:pt x="162496" y="111023"/>
                    </a:lnTo>
                    <a:lnTo>
                      <a:pt x="162496" y="127533"/>
                    </a:lnTo>
                    <a:lnTo>
                      <a:pt x="254520" y="127533"/>
                    </a:lnTo>
                    <a:lnTo>
                      <a:pt x="254520" y="111023"/>
                    </a:lnTo>
                    <a:close/>
                  </a:path>
                </a:pathLst>
              </a:custGeom>
              <a:solidFill>
                <a:srgbClr val="5F5F5F"/>
              </a:solidFill>
            </p:spPr>
            <p:txBody>
              <a:bodyPr wrap="square" lIns="0" tIns="0" rIns="0" bIns="0" rtlCol="0"/>
              <a:lstStyle/>
              <a:p>
                <a:endParaRPr sz="1092"/>
              </a:p>
            </p:txBody>
          </p:sp>
          <p:pic>
            <p:nvPicPr>
              <p:cNvPr id="92" name="object 92"/>
              <p:cNvPicPr/>
              <p:nvPr/>
            </p:nvPicPr>
            <p:blipFill>
              <a:blip r:embed="rId19" cstate="print"/>
              <a:stretch>
                <a:fillRect/>
              </a:stretch>
            </p:blipFill>
            <p:spPr>
              <a:xfrm>
                <a:off x="18215254" y="9945660"/>
                <a:ext cx="121909" cy="126808"/>
              </a:xfrm>
              <a:prstGeom prst="rect">
                <a:avLst/>
              </a:prstGeom>
            </p:spPr>
          </p:pic>
        </p:grpSp>
      </p:grpSp>
      <p:grpSp>
        <p:nvGrpSpPr>
          <p:cNvPr id="104" name="Group 103">
            <a:extLst>
              <a:ext uri="{FF2B5EF4-FFF2-40B4-BE49-F238E27FC236}">
                <a16:creationId xmlns:a16="http://schemas.microsoft.com/office/drawing/2014/main" id="{6428904D-91B0-620F-923A-F8DC64AADDBE}"/>
              </a:ext>
            </a:extLst>
          </p:cNvPr>
          <p:cNvGrpSpPr/>
          <p:nvPr/>
        </p:nvGrpSpPr>
        <p:grpSpPr>
          <a:xfrm>
            <a:off x="6285519" y="5808215"/>
            <a:ext cx="1214447" cy="382281"/>
            <a:chOff x="10364580" y="9578176"/>
            <a:chExt cx="2002713" cy="630410"/>
          </a:xfrm>
        </p:grpSpPr>
        <p:pic>
          <p:nvPicPr>
            <p:cNvPr id="93" name="object 93"/>
            <p:cNvPicPr/>
            <p:nvPr/>
          </p:nvPicPr>
          <p:blipFill>
            <a:blip r:embed="rId20" cstate="print"/>
            <a:stretch>
              <a:fillRect/>
            </a:stretch>
          </p:blipFill>
          <p:spPr>
            <a:xfrm>
              <a:off x="10364580" y="9578176"/>
              <a:ext cx="1988504" cy="381544"/>
            </a:xfrm>
            <a:prstGeom prst="rect">
              <a:avLst/>
            </a:prstGeom>
          </p:spPr>
        </p:pic>
        <p:grpSp>
          <p:nvGrpSpPr>
            <p:cNvPr id="94" name="object 94"/>
            <p:cNvGrpSpPr/>
            <p:nvPr/>
          </p:nvGrpSpPr>
          <p:grpSpPr>
            <a:xfrm>
              <a:off x="10709916" y="10030786"/>
              <a:ext cx="1099185" cy="177800"/>
              <a:chOff x="10709916" y="10030786"/>
              <a:chExt cx="1099185" cy="177800"/>
            </a:xfrm>
          </p:grpSpPr>
          <p:pic>
            <p:nvPicPr>
              <p:cNvPr id="95" name="object 95"/>
              <p:cNvPicPr/>
              <p:nvPr/>
            </p:nvPicPr>
            <p:blipFill>
              <a:blip r:embed="rId21" cstate="print"/>
              <a:stretch>
                <a:fillRect/>
              </a:stretch>
            </p:blipFill>
            <p:spPr>
              <a:xfrm>
                <a:off x="10709916" y="10038671"/>
                <a:ext cx="913207" cy="169453"/>
              </a:xfrm>
              <a:prstGeom prst="rect">
                <a:avLst/>
              </a:prstGeom>
            </p:spPr>
          </p:pic>
          <p:sp>
            <p:nvSpPr>
              <p:cNvPr id="96" name="object 96"/>
              <p:cNvSpPr/>
              <p:nvPr/>
            </p:nvSpPr>
            <p:spPr>
              <a:xfrm>
                <a:off x="11650364" y="10030786"/>
                <a:ext cx="29845" cy="139700"/>
              </a:xfrm>
              <a:custGeom>
                <a:avLst/>
                <a:gdLst/>
                <a:ahLst/>
                <a:cxnLst/>
                <a:rect l="l" t="t" r="r" b="b"/>
                <a:pathLst>
                  <a:path w="29845" h="139700">
                    <a:moveTo>
                      <a:pt x="29300" y="0"/>
                    </a:moveTo>
                    <a:lnTo>
                      <a:pt x="0" y="0"/>
                    </a:lnTo>
                    <a:lnTo>
                      <a:pt x="0" y="139393"/>
                    </a:lnTo>
                    <a:lnTo>
                      <a:pt x="29300" y="139393"/>
                    </a:lnTo>
                    <a:lnTo>
                      <a:pt x="29300" y="0"/>
                    </a:lnTo>
                    <a:close/>
                  </a:path>
                </a:pathLst>
              </a:custGeom>
              <a:solidFill>
                <a:srgbClr val="C88E00"/>
              </a:solidFill>
            </p:spPr>
            <p:txBody>
              <a:bodyPr wrap="square" lIns="0" tIns="0" rIns="0" bIns="0" rtlCol="0"/>
              <a:lstStyle/>
              <a:p>
                <a:endParaRPr sz="1092"/>
              </a:p>
            </p:txBody>
          </p:sp>
          <p:pic>
            <p:nvPicPr>
              <p:cNvPr id="97" name="object 97"/>
              <p:cNvPicPr/>
              <p:nvPr/>
            </p:nvPicPr>
            <p:blipFill>
              <a:blip r:embed="rId22" cstate="print"/>
              <a:stretch>
                <a:fillRect/>
              </a:stretch>
            </p:blipFill>
            <p:spPr>
              <a:xfrm>
                <a:off x="11706356" y="10069111"/>
                <a:ext cx="102383" cy="102575"/>
              </a:xfrm>
              <a:prstGeom prst="rect">
                <a:avLst/>
              </a:prstGeom>
            </p:spPr>
          </p:pic>
        </p:grpSp>
        <p:grpSp>
          <p:nvGrpSpPr>
            <p:cNvPr id="98" name="object 98"/>
            <p:cNvGrpSpPr/>
            <p:nvPr/>
          </p:nvGrpSpPr>
          <p:grpSpPr>
            <a:xfrm>
              <a:off x="11880884" y="10030786"/>
              <a:ext cx="486409" cy="142240"/>
              <a:chOff x="11880884" y="10030786"/>
              <a:chExt cx="486409" cy="142240"/>
            </a:xfrm>
          </p:grpSpPr>
          <p:pic>
            <p:nvPicPr>
              <p:cNvPr id="99" name="object 99"/>
              <p:cNvPicPr/>
              <p:nvPr/>
            </p:nvPicPr>
            <p:blipFill>
              <a:blip r:embed="rId23" cstate="print"/>
              <a:stretch>
                <a:fillRect/>
              </a:stretch>
            </p:blipFill>
            <p:spPr>
              <a:xfrm>
                <a:off x="11880884" y="10036416"/>
                <a:ext cx="231620" cy="136018"/>
              </a:xfrm>
              <a:prstGeom prst="rect">
                <a:avLst/>
              </a:prstGeom>
            </p:spPr>
          </p:pic>
          <p:sp>
            <p:nvSpPr>
              <p:cNvPr id="100" name="object 100"/>
              <p:cNvSpPr/>
              <p:nvPr/>
            </p:nvSpPr>
            <p:spPr>
              <a:xfrm>
                <a:off x="12132044" y="10030786"/>
                <a:ext cx="29845" cy="139700"/>
              </a:xfrm>
              <a:custGeom>
                <a:avLst/>
                <a:gdLst/>
                <a:ahLst/>
                <a:cxnLst/>
                <a:rect l="l" t="t" r="r" b="b"/>
                <a:pathLst>
                  <a:path w="29845" h="139700">
                    <a:moveTo>
                      <a:pt x="29300" y="0"/>
                    </a:moveTo>
                    <a:lnTo>
                      <a:pt x="0" y="0"/>
                    </a:lnTo>
                    <a:lnTo>
                      <a:pt x="0" y="139393"/>
                    </a:lnTo>
                    <a:lnTo>
                      <a:pt x="29300" y="139393"/>
                    </a:lnTo>
                    <a:lnTo>
                      <a:pt x="29300" y="0"/>
                    </a:lnTo>
                    <a:close/>
                  </a:path>
                </a:pathLst>
              </a:custGeom>
              <a:solidFill>
                <a:srgbClr val="002A63"/>
              </a:solidFill>
            </p:spPr>
            <p:txBody>
              <a:bodyPr wrap="square" lIns="0" tIns="0" rIns="0" bIns="0" rtlCol="0"/>
              <a:lstStyle/>
              <a:p>
                <a:endParaRPr sz="1092"/>
              </a:p>
            </p:txBody>
          </p:sp>
          <p:pic>
            <p:nvPicPr>
              <p:cNvPr id="101" name="object 101"/>
              <p:cNvPicPr/>
              <p:nvPr/>
            </p:nvPicPr>
            <p:blipFill>
              <a:blip r:embed="rId24" cstate="print"/>
              <a:stretch>
                <a:fillRect/>
              </a:stretch>
            </p:blipFill>
            <p:spPr>
              <a:xfrm>
                <a:off x="12182014" y="10067606"/>
                <a:ext cx="96006" cy="104076"/>
              </a:xfrm>
              <a:prstGeom prst="rect">
                <a:avLst/>
              </a:prstGeom>
            </p:spPr>
          </p:pic>
          <p:sp>
            <p:nvSpPr>
              <p:cNvPr id="102" name="object 102"/>
              <p:cNvSpPr/>
              <p:nvPr/>
            </p:nvSpPr>
            <p:spPr>
              <a:xfrm>
                <a:off x="12304504" y="10067606"/>
                <a:ext cx="62865" cy="102870"/>
              </a:xfrm>
              <a:custGeom>
                <a:avLst/>
                <a:gdLst/>
                <a:ahLst/>
                <a:cxnLst/>
                <a:rect l="l" t="t" r="r" b="b"/>
                <a:pathLst>
                  <a:path w="62865" h="102870">
                    <a:moveTo>
                      <a:pt x="27991" y="1501"/>
                    </a:moveTo>
                    <a:lnTo>
                      <a:pt x="0" y="1501"/>
                    </a:lnTo>
                    <a:lnTo>
                      <a:pt x="0" y="102575"/>
                    </a:lnTo>
                    <a:lnTo>
                      <a:pt x="29300" y="102575"/>
                    </a:lnTo>
                    <a:lnTo>
                      <a:pt x="29300" y="45215"/>
                    </a:lnTo>
                    <a:lnTo>
                      <a:pt x="31738" y="38070"/>
                    </a:lnTo>
                    <a:lnTo>
                      <a:pt x="39989" y="30248"/>
                    </a:lnTo>
                    <a:lnTo>
                      <a:pt x="27991" y="30248"/>
                    </a:lnTo>
                    <a:lnTo>
                      <a:pt x="24041" y="21794"/>
                    </a:lnTo>
                    <a:lnTo>
                      <a:pt x="27054" y="14661"/>
                    </a:lnTo>
                    <a:lnTo>
                      <a:pt x="27991" y="13608"/>
                    </a:lnTo>
                    <a:lnTo>
                      <a:pt x="27991" y="1501"/>
                    </a:lnTo>
                    <a:close/>
                  </a:path>
                  <a:path w="62865" h="102870">
                    <a:moveTo>
                      <a:pt x="27991" y="13608"/>
                    </a:moveTo>
                    <a:lnTo>
                      <a:pt x="27054" y="14661"/>
                    </a:lnTo>
                    <a:lnTo>
                      <a:pt x="24041" y="21794"/>
                    </a:lnTo>
                    <a:lnTo>
                      <a:pt x="27991" y="30248"/>
                    </a:lnTo>
                    <a:lnTo>
                      <a:pt x="27991" y="13608"/>
                    </a:lnTo>
                    <a:close/>
                  </a:path>
                  <a:path w="62865" h="102870">
                    <a:moveTo>
                      <a:pt x="62743" y="0"/>
                    </a:moveTo>
                    <a:lnTo>
                      <a:pt x="53228" y="0"/>
                    </a:lnTo>
                    <a:lnTo>
                      <a:pt x="45136" y="1851"/>
                    </a:lnTo>
                    <a:lnTo>
                      <a:pt x="31874" y="9243"/>
                    </a:lnTo>
                    <a:lnTo>
                      <a:pt x="27991" y="13608"/>
                    </a:lnTo>
                    <a:lnTo>
                      <a:pt x="27991" y="30248"/>
                    </a:lnTo>
                    <a:lnTo>
                      <a:pt x="39989" y="30248"/>
                    </a:lnTo>
                    <a:lnTo>
                      <a:pt x="41513" y="28804"/>
                    </a:lnTo>
                    <a:lnTo>
                      <a:pt x="48093" y="26490"/>
                    </a:lnTo>
                    <a:lnTo>
                      <a:pt x="62743" y="26490"/>
                    </a:lnTo>
                    <a:lnTo>
                      <a:pt x="62743" y="0"/>
                    </a:lnTo>
                    <a:close/>
                  </a:path>
                  <a:path w="62865" h="102870">
                    <a:moveTo>
                      <a:pt x="62743" y="26490"/>
                    </a:moveTo>
                    <a:lnTo>
                      <a:pt x="57359" y="26490"/>
                    </a:lnTo>
                    <a:lnTo>
                      <a:pt x="58387" y="26558"/>
                    </a:lnTo>
                    <a:lnTo>
                      <a:pt x="60520" y="26806"/>
                    </a:lnTo>
                    <a:lnTo>
                      <a:pt x="61615" y="26986"/>
                    </a:lnTo>
                    <a:lnTo>
                      <a:pt x="62743" y="27235"/>
                    </a:lnTo>
                    <a:lnTo>
                      <a:pt x="62743" y="26490"/>
                    </a:lnTo>
                    <a:close/>
                  </a:path>
                </a:pathLst>
              </a:custGeom>
              <a:solidFill>
                <a:srgbClr val="002A63"/>
              </a:solidFill>
            </p:spPr>
            <p:txBody>
              <a:bodyPr wrap="square" lIns="0" tIns="0" rIns="0" bIns="0" rtlCol="0"/>
              <a:lstStyle/>
              <a:p>
                <a:endParaRPr sz="1092"/>
              </a:p>
            </p:txBody>
          </p:sp>
        </p:grpSp>
      </p:grpSp>
      <p:sp>
        <p:nvSpPr>
          <p:cNvPr id="105" name="Rectangle 104">
            <a:extLst>
              <a:ext uri="{FF2B5EF4-FFF2-40B4-BE49-F238E27FC236}">
                <a16:creationId xmlns:a16="http://schemas.microsoft.com/office/drawing/2014/main" id="{EE828DBC-042F-7EA6-6ABE-4E0894B2E6B5}"/>
              </a:ext>
            </a:extLst>
          </p:cNvPr>
          <p:cNvSpPr/>
          <p:nvPr/>
        </p:nvSpPr>
        <p:spPr>
          <a:xfrm>
            <a:off x="951674" y="5231087"/>
            <a:ext cx="10094500" cy="302196"/>
          </a:xfrm>
          <a:prstGeom prst="rect">
            <a:avLst/>
          </a:prstGeom>
          <a:solidFill>
            <a:srgbClr val="FF7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M" sz="1092" dirty="0"/>
          </a:p>
        </p:txBody>
      </p:sp>
      <p:sp>
        <p:nvSpPr>
          <p:cNvPr id="106" name="object 13">
            <a:extLst>
              <a:ext uri="{FF2B5EF4-FFF2-40B4-BE49-F238E27FC236}">
                <a16:creationId xmlns:a16="http://schemas.microsoft.com/office/drawing/2014/main" id="{1ECBB8D6-3BA2-70C8-D0BA-24A1E213CA0B}"/>
              </a:ext>
            </a:extLst>
          </p:cNvPr>
          <p:cNvSpPr txBox="1"/>
          <p:nvPr/>
        </p:nvSpPr>
        <p:spPr>
          <a:xfrm>
            <a:off x="3643745" y="5209321"/>
            <a:ext cx="4407739" cy="341604"/>
          </a:xfrm>
          <a:prstGeom prst="rect">
            <a:avLst/>
          </a:prstGeom>
          <a:noFill/>
        </p:spPr>
        <p:txBody>
          <a:bodyPr vert="horz" wrap="square" lIns="0" tIns="33500" rIns="0" bIns="0" rtlCol="0">
            <a:spAutoFit/>
          </a:bodyPr>
          <a:lstStyle/>
          <a:p>
            <a:pPr marL="162882" algn="ctr">
              <a:spcBef>
                <a:spcPts val="263"/>
              </a:spcBef>
            </a:pPr>
            <a:r>
              <a:rPr lang="en-US" sz="2000" b="1" dirty="0">
                <a:solidFill>
                  <a:srgbClr val="FFFFFF"/>
                </a:solidFill>
                <a:latin typeface="Montserrat-Thin"/>
                <a:cs typeface="Montserrat-Thin"/>
              </a:rPr>
              <a:t>MAJOR</a:t>
            </a:r>
            <a:r>
              <a:rPr lang="en-US" sz="2000" b="1" spc="127" dirty="0">
                <a:solidFill>
                  <a:srgbClr val="FFFFFF"/>
                </a:solidFill>
                <a:latin typeface="Montserrat-Thin"/>
                <a:cs typeface="Montserrat-Thin"/>
              </a:rPr>
              <a:t> </a:t>
            </a:r>
            <a:r>
              <a:rPr lang="en-US" sz="2000" b="1" spc="-6" dirty="0">
                <a:solidFill>
                  <a:srgbClr val="FFFFFF"/>
                </a:solidFill>
                <a:latin typeface="Montserrat-Thin"/>
                <a:cs typeface="Montserrat-Thin"/>
              </a:rPr>
              <a:t>PLAYERS</a:t>
            </a:r>
            <a:endParaRPr lang="en-US" sz="2000" b="1" dirty="0">
              <a:latin typeface="Montserrat-Thin"/>
              <a:cs typeface="Montserrat-Thin"/>
            </a:endParaRPr>
          </a:p>
        </p:txBody>
      </p:sp>
      <p:sp>
        <p:nvSpPr>
          <p:cNvPr id="108" name="object 50">
            <a:extLst>
              <a:ext uri="{FF2B5EF4-FFF2-40B4-BE49-F238E27FC236}">
                <a16:creationId xmlns:a16="http://schemas.microsoft.com/office/drawing/2014/main" id="{7192A5F0-8846-56B3-E6DC-5B0131C61E79}"/>
              </a:ext>
            </a:extLst>
          </p:cNvPr>
          <p:cNvSpPr/>
          <p:nvPr/>
        </p:nvSpPr>
        <p:spPr>
          <a:xfrm>
            <a:off x="9668095" y="2847474"/>
            <a:ext cx="0" cy="401622"/>
          </a:xfrm>
          <a:custGeom>
            <a:avLst/>
            <a:gdLst/>
            <a:ahLst/>
            <a:cxnLst/>
            <a:rect l="l" t="t" r="r" b="b"/>
            <a:pathLst>
              <a:path h="662304">
                <a:moveTo>
                  <a:pt x="0" y="0"/>
                </a:moveTo>
                <a:lnTo>
                  <a:pt x="0" y="661750"/>
                </a:lnTo>
              </a:path>
            </a:pathLst>
          </a:custGeom>
          <a:ln w="33860">
            <a:solidFill>
              <a:srgbClr val="1C218E"/>
            </a:solidFill>
          </a:ln>
        </p:spPr>
        <p:txBody>
          <a:bodyPr wrap="square" lIns="0" tIns="0" rIns="0" bIns="0" rtlCol="0"/>
          <a:lstStyle/>
          <a:p>
            <a:endParaRPr sz="1092"/>
          </a:p>
        </p:txBody>
      </p:sp>
      <p:sp>
        <p:nvSpPr>
          <p:cNvPr id="115" name="Rectangle 114">
            <a:extLst>
              <a:ext uri="{FF2B5EF4-FFF2-40B4-BE49-F238E27FC236}">
                <a16:creationId xmlns:a16="http://schemas.microsoft.com/office/drawing/2014/main" id="{F78AB582-5165-E5C1-9354-949F7CB7DACA}"/>
              </a:ext>
            </a:extLst>
          </p:cNvPr>
          <p:cNvSpPr/>
          <p:nvPr/>
        </p:nvSpPr>
        <p:spPr>
          <a:xfrm>
            <a:off x="0" y="6795620"/>
            <a:ext cx="12192000" cy="623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115">
            <a:extLst>
              <a:ext uri="{FF2B5EF4-FFF2-40B4-BE49-F238E27FC236}">
                <a16:creationId xmlns:a16="http://schemas.microsoft.com/office/drawing/2014/main" id="{55CC19B1-82C0-C448-327C-8B886C0776A6}"/>
              </a:ext>
            </a:extLst>
          </p:cNvPr>
          <p:cNvSpPr/>
          <p:nvPr/>
        </p:nvSpPr>
        <p:spPr>
          <a:xfrm>
            <a:off x="7154333" y="6795620"/>
            <a:ext cx="5037667" cy="623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7C8AFD5B-9880-2B95-61D6-7FE3C2C78F52}"/>
              </a:ext>
            </a:extLst>
          </p:cNvPr>
          <p:cNvSpPr/>
          <p:nvPr/>
        </p:nvSpPr>
        <p:spPr>
          <a:xfrm>
            <a:off x="11198590" y="309826"/>
            <a:ext cx="550151" cy="523220"/>
          </a:xfrm>
          <a:prstGeom prst="rect">
            <a:avLst/>
          </a:prstGeom>
        </p:spPr>
        <p:txBody>
          <a:bodyPr wrap="square">
            <a:spAutoFit/>
          </a:bodyPr>
          <a:lstStyle/>
          <a:p>
            <a:r>
              <a:rPr lang="en-US" sz="2800" dirty="0">
                <a:solidFill>
                  <a:srgbClr val="FF0000"/>
                </a:solidFill>
              </a:rPr>
              <a:t>09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1353800" cy="1641096"/>
          </a:xfrm>
        </p:spPr>
        <p:txBody>
          <a:bodyPr>
            <a:normAutofit/>
          </a:bodyPr>
          <a:lstStyle/>
          <a:p>
            <a:pPr algn="ctr"/>
            <a:r>
              <a:rPr lang="en-US" sz="5400" b="1" dirty="0">
                <a:solidFill>
                  <a:schemeClr val="accent1">
                    <a:lumMod val="75000"/>
                  </a:schemeClr>
                </a:solidFill>
                <a:latin typeface="Aharoni" panose="02010803020104030203" pitchFamily="2" charset="-79"/>
                <a:cs typeface="Aharoni" panose="02010803020104030203" pitchFamily="2" charset="-79"/>
              </a:rPr>
              <a:t>										  10 </a:t>
            </a:r>
            <a:br>
              <a:rPr lang="en-US" sz="5400" b="1" dirty="0">
                <a:solidFill>
                  <a:schemeClr val="accent1">
                    <a:lumMod val="75000"/>
                  </a:schemeClr>
                </a:solidFill>
                <a:latin typeface="Aharoni" panose="02010803020104030203" pitchFamily="2" charset="-79"/>
                <a:cs typeface="Aharoni" panose="02010803020104030203" pitchFamily="2" charset="-79"/>
              </a:rPr>
            </a:br>
            <a:r>
              <a:rPr lang="en-US" sz="5400" b="1" dirty="0">
                <a:solidFill>
                  <a:schemeClr val="accent1">
                    <a:lumMod val="75000"/>
                  </a:schemeClr>
                </a:solidFill>
                <a:latin typeface="Aharoni" panose="02010803020104030203" pitchFamily="2" charset="-79"/>
                <a:cs typeface="Aharoni" panose="02010803020104030203" pitchFamily="2" charset="-79"/>
              </a:rPr>
              <a:t>          QUESTIONS</a:t>
            </a:r>
          </a:p>
        </p:txBody>
      </p:sp>
      <p:sp>
        <p:nvSpPr>
          <p:cNvPr id="3" name="Content Placeholder 2"/>
          <p:cNvSpPr>
            <a:spLocks noGrp="1"/>
          </p:cNvSpPr>
          <p:nvPr>
            <p:ph idx="1"/>
          </p:nvPr>
        </p:nvSpPr>
        <p:spPr>
          <a:xfrm>
            <a:off x="838200" y="1910687"/>
            <a:ext cx="10515600" cy="4266277"/>
          </a:xfrm>
        </p:spPr>
        <p:txBody>
          <a:bodyPr>
            <a:normAutofit lnSpcReduction="10000"/>
          </a:bodyPr>
          <a:lstStyle/>
          <a:p>
            <a:endParaRPr lang="en-US" dirty="0"/>
          </a:p>
          <a:p>
            <a:pPr marL="0" indent="0" algn="just">
              <a:buNone/>
            </a:pPr>
            <a:r>
              <a:rPr lang="en-US" b="1" dirty="0"/>
              <a:t>Question: Are there possible financing facilities available?</a:t>
            </a:r>
          </a:p>
          <a:p>
            <a:pPr marL="0" indent="0" algn="just">
              <a:buNone/>
            </a:pPr>
            <a:r>
              <a:rPr lang="en-US" b="1" dirty="0"/>
              <a:t>Answer:  Yes, financing facilities are available:</a:t>
            </a:r>
          </a:p>
          <a:p>
            <a:pPr marL="514350" indent="-514350" algn="just">
              <a:buAutoNum type="arabicPeriod"/>
            </a:pPr>
            <a:r>
              <a:rPr lang="en-US" b="1" dirty="0"/>
              <a:t>Banks have partnered with companies dealing in RE products</a:t>
            </a:r>
          </a:p>
          <a:p>
            <a:pPr marL="514350" indent="-514350" algn="just">
              <a:buAutoNum type="arabicPeriod"/>
            </a:pPr>
            <a:r>
              <a:rPr lang="en-US" b="1" dirty="0"/>
              <a:t>Village Bank options </a:t>
            </a:r>
          </a:p>
          <a:p>
            <a:pPr marL="514350" indent="-514350" algn="just">
              <a:buAutoNum type="arabicPeriod"/>
            </a:pPr>
            <a:r>
              <a:rPr lang="en-US" b="1" dirty="0"/>
              <a:t>Global Climate Funds, green funds, green bonds</a:t>
            </a:r>
          </a:p>
          <a:p>
            <a:pPr marL="0" indent="0" algn="just">
              <a:buNone/>
            </a:pPr>
            <a:r>
              <a:rPr lang="en-US" b="1" dirty="0"/>
              <a:t>Question: What are the T &amp; Cs</a:t>
            </a:r>
          </a:p>
          <a:p>
            <a:pPr marL="0" indent="0" algn="just">
              <a:buNone/>
            </a:pPr>
            <a:r>
              <a:rPr lang="en-US" b="1" dirty="0"/>
              <a:t>Answer: Part of T&amp;Cs funds are locked to specific purposes, payments direct to supplies </a:t>
            </a:r>
            <a:r>
              <a:rPr lang="en-US" b="1" dirty="0" err="1"/>
              <a:t>etc</a:t>
            </a:r>
            <a:endParaRPr lang="en-US" b="1" dirty="0"/>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133350" y="367635"/>
            <a:ext cx="1777337" cy="1119971"/>
          </a:xfrm>
          <a:prstGeom prst="rect">
            <a:avLst/>
          </a:prstGeom>
        </p:spPr>
      </p:pic>
    </p:spTree>
    <p:extLst>
      <p:ext uri="{BB962C8B-B14F-4D97-AF65-F5344CB8AC3E}">
        <p14:creationId xmlns:p14="http://schemas.microsoft.com/office/powerpoint/2010/main" val="27913981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1353800" cy="1641096"/>
          </a:xfrm>
        </p:spPr>
        <p:txBody>
          <a:bodyPr>
            <a:normAutofit/>
          </a:bodyPr>
          <a:lstStyle/>
          <a:p>
            <a:pPr algn="ctr"/>
            <a:r>
              <a:rPr lang="en-US" sz="5400" b="1" dirty="0">
                <a:solidFill>
                  <a:schemeClr val="accent1">
                    <a:lumMod val="75000"/>
                  </a:schemeClr>
                </a:solidFill>
                <a:latin typeface="Aharoni" panose="02010803020104030203" pitchFamily="2" charset="-79"/>
                <a:cs typeface="Aharoni" panose="02010803020104030203" pitchFamily="2" charset="-79"/>
              </a:rPr>
              <a:t>										11</a:t>
            </a:r>
            <a:br>
              <a:rPr lang="en-US" sz="5400" b="1" dirty="0">
                <a:solidFill>
                  <a:schemeClr val="accent1">
                    <a:lumMod val="75000"/>
                  </a:schemeClr>
                </a:solidFill>
                <a:latin typeface="Aharoni" panose="02010803020104030203" pitchFamily="2" charset="-79"/>
                <a:cs typeface="Aharoni" panose="02010803020104030203" pitchFamily="2" charset="-79"/>
              </a:rPr>
            </a:br>
            <a:r>
              <a:rPr lang="en-US" sz="5400" b="1" dirty="0">
                <a:solidFill>
                  <a:schemeClr val="accent1">
                    <a:lumMod val="75000"/>
                  </a:schemeClr>
                </a:solidFill>
                <a:latin typeface="Aharoni" panose="02010803020104030203" pitchFamily="2" charset="-79"/>
                <a:cs typeface="Aharoni" panose="02010803020104030203" pitchFamily="2" charset="-79"/>
              </a:rPr>
              <a:t>         QUESTION</a:t>
            </a:r>
          </a:p>
        </p:txBody>
      </p:sp>
      <p:sp>
        <p:nvSpPr>
          <p:cNvPr id="3" name="Content Placeholder 2"/>
          <p:cNvSpPr>
            <a:spLocks noGrp="1"/>
          </p:cNvSpPr>
          <p:nvPr>
            <p:ph idx="1"/>
          </p:nvPr>
        </p:nvSpPr>
        <p:spPr>
          <a:xfrm>
            <a:off x="838200" y="1910687"/>
            <a:ext cx="10515600" cy="4266277"/>
          </a:xfrm>
        </p:spPr>
        <p:txBody>
          <a:bodyPr>
            <a:normAutofit fontScale="92500" lnSpcReduction="10000"/>
          </a:bodyPr>
          <a:lstStyle/>
          <a:p>
            <a:pPr marL="0" indent="0" algn="just">
              <a:buNone/>
            </a:pPr>
            <a:r>
              <a:rPr lang="en-US" b="1" dirty="0"/>
              <a:t>Question: What can be done to increase access to cheaper alternative sources of energy in light of the energy challenges?</a:t>
            </a:r>
          </a:p>
          <a:p>
            <a:pPr marL="0" indent="0" algn="just">
              <a:buNone/>
            </a:pPr>
            <a:r>
              <a:rPr lang="en-US" b="1" dirty="0"/>
              <a:t>Answers:</a:t>
            </a:r>
          </a:p>
          <a:p>
            <a:pPr marL="514350" indent="-514350" algn="just">
              <a:buAutoNum type="arabicPeriod"/>
            </a:pPr>
            <a:r>
              <a:rPr lang="en-US" b="1" dirty="0"/>
              <a:t>Curriculum updates- serious inadequate technical skills to install solar solutions across the country </a:t>
            </a:r>
          </a:p>
          <a:p>
            <a:pPr marL="514350" indent="-514350" algn="just">
              <a:buAutoNum type="arabicPeriod"/>
            </a:pPr>
            <a:r>
              <a:rPr lang="en-US" b="1" dirty="0"/>
              <a:t>Revisit the way incentives are being deployed, likely not reaching targeted beneficiaries </a:t>
            </a:r>
          </a:p>
          <a:p>
            <a:pPr marL="514350" indent="-514350" algn="just">
              <a:buAutoNum type="arabicPeriod"/>
            </a:pPr>
            <a:r>
              <a:rPr lang="en-US" b="1" dirty="0"/>
              <a:t>Force the migration, if possible, like the filament bulb to energy saving bulb migration-2016</a:t>
            </a:r>
          </a:p>
          <a:p>
            <a:pPr marL="514350" indent="-514350" algn="just">
              <a:buAutoNum type="arabicPeriod"/>
            </a:pPr>
            <a:r>
              <a:rPr lang="en-US" b="1" dirty="0"/>
              <a:t>Energy sector reforms- upgrades to regulatory frameworks </a:t>
            </a:r>
            <a:r>
              <a:rPr lang="en-US" b="1" dirty="0" err="1"/>
              <a:t>eg</a:t>
            </a:r>
            <a:r>
              <a:rPr lang="en-US" b="1" dirty="0"/>
              <a:t> standards to support EV industry, how tariff setting will work </a:t>
            </a:r>
          </a:p>
          <a:p>
            <a:pPr marL="514350" indent="-514350" algn="just">
              <a:buAutoNum type="arabicPeriod"/>
            </a:pPr>
            <a:endParaRPr lang="en-US" b="1" dirty="0"/>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133350" y="367635"/>
            <a:ext cx="1777337" cy="1119971"/>
          </a:xfrm>
          <a:prstGeom prst="rect">
            <a:avLst/>
          </a:prstGeom>
        </p:spPr>
      </p:pic>
    </p:spTree>
    <p:extLst>
      <p:ext uri="{BB962C8B-B14F-4D97-AF65-F5344CB8AC3E}">
        <p14:creationId xmlns:p14="http://schemas.microsoft.com/office/powerpoint/2010/main" val="30555541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67635"/>
            <a:ext cx="11353800" cy="1323053"/>
          </a:xfrm>
        </p:spPr>
        <p:txBody>
          <a:bodyPr>
            <a:normAutofit fontScale="90000"/>
          </a:bodyPr>
          <a:lstStyle/>
          <a:p>
            <a:pPr algn="ctr"/>
            <a:br>
              <a:rPr lang="en-US" sz="5400" b="1" dirty="0">
                <a:solidFill>
                  <a:schemeClr val="accent1">
                    <a:lumMod val="75000"/>
                  </a:schemeClr>
                </a:solidFill>
                <a:latin typeface="Aharoni" panose="02010803020104030203" pitchFamily="2" charset="-79"/>
                <a:cs typeface="Aharoni" panose="02010803020104030203" pitchFamily="2" charset="-79"/>
              </a:rPr>
            </a:br>
            <a:endParaRPr lang="en-US" sz="5400" b="1" dirty="0">
              <a:solidFill>
                <a:schemeClr val="accent1">
                  <a:lumMod val="75000"/>
                </a:schemeClr>
              </a:solidFill>
              <a:latin typeface="Aharoni" panose="02010803020104030203" pitchFamily="2" charset="-79"/>
              <a:cs typeface="Aharoni" panose="02010803020104030203" pitchFamily="2" charset="-79"/>
            </a:endParaRPr>
          </a:p>
        </p:txBody>
      </p:sp>
      <p:sp>
        <p:nvSpPr>
          <p:cNvPr id="3" name="Content Placeholder 2"/>
          <p:cNvSpPr>
            <a:spLocks noGrp="1"/>
          </p:cNvSpPr>
          <p:nvPr>
            <p:ph idx="1"/>
          </p:nvPr>
        </p:nvSpPr>
        <p:spPr>
          <a:xfrm>
            <a:off x="838200" y="1910687"/>
            <a:ext cx="10515600" cy="4266277"/>
          </a:xfrm>
        </p:spPr>
        <p:txBody>
          <a:bodyPr>
            <a:normAutofit/>
          </a:bodyPr>
          <a:lstStyle/>
          <a:p>
            <a:pPr marL="0" indent="0">
              <a:buNone/>
            </a:pPr>
            <a:endParaRPr lang="en-US" dirty="0"/>
          </a:p>
          <a:p>
            <a:pPr marL="457200" lvl="1" indent="0" algn="just">
              <a:buNone/>
            </a:pPr>
            <a:endParaRPr lang="en-US" sz="2800" b="1" dirty="0"/>
          </a:p>
          <a:p>
            <a:pPr marL="457200" lvl="1" indent="0" algn="ctr">
              <a:buNone/>
            </a:pPr>
            <a:r>
              <a:rPr lang="en-US" sz="6000" b="1" dirty="0"/>
              <a:t>I THANK YOU</a:t>
            </a:r>
          </a:p>
          <a:p>
            <a:pPr marL="457200" lvl="1" indent="0" algn="ctr">
              <a:buNone/>
            </a:pPr>
            <a:endParaRPr lang="en-US" sz="6000" b="1" dirty="0"/>
          </a:p>
          <a:p>
            <a:pPr marL="457200" lvl="1" indent="0" algn="just">
              <a:buNone/>
            </a:pPr>
            <a:endParaRPr lang="en-US" sz="2800" b="1" dirty="0"/>
          </a:p>
          <a:p>
            <a:pPr algn="just">
              <a:buFont typeface="Wingdings" panose="05000000000000000000" pitchFamily="2" charset="2"/>
              <a:buChar char="q"/>
            </a:pPr>
            <a:endParaRPr lang="en-US" sz="3000" b="1" dirty="0"/>
          </a:p>
          <a:p>
            <a:pPr algn="just">
              <a:buFont typeface="Wingdings" panose="05000000000000000000" pitchFamily="2" charset="2"/>
              <a:buChar char="q"/>
            </a:pPr>
            <a:endParaRPr lang="en-US" sz="3000" b="1" dirty="0"/>
          </a:p>
          <a:p>
            <a:pPr algn="just">
              <a:buFont typeface="Wingdings" panose="05000000000000000000" pitchFamily="2" charset="2"/>
              <a:buChar char="q"/>
            </a:pPr>
            <a:endParaRPr lang="en-US" sz="3000" b="1" dirty="0"/>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133350" y="367635"/>
            <a:ext cx="2173122" cy="1119971"/>
          </a:xfrm>
          <a:prstGeom prst="rect">
            <a:avLst/>
          </a:prstGeom>
        </p:spPr>
      </p:pic>
    </p:spTree>
    <p:extLst>
      <p:ext uri="{BB962C8B-B14F-4D97-AF65-F5344CB8AC3E}">
        <p14:creationId xmlns:p14="http://schemas.microsoft.com/office/powerpoint/2010/main" val="34927259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582</TotalTime>
  <Words>742</Words>
  <Application>Microsoft Office PowerPoint</Application>
  <PresentationFormat>Widescreen</PresentationFormat>
  <Paragraphs>163</Paragraphs>
  <Slides>13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Aharoni</vt:lpstr>
      <vt:lpstr>Arial</vt:lpstr>
      <vt:lpstr>Calibri</vt:lpstr>
      <vt:lpstr>Calibri Light</vt:lpstr>
      <vt:lpstr>Montserrat</vt:lpstr>
      <vt:lpstr>Montserrat SemiBold</vt:lpstr>
      <vt:lpstr>Montserrat-Thin</vt:lpstr>
      <vt:lpstr>Wingdings</vt:lpstr>
      <vt:lpstr>Office Theme</vt:lpstr>
      <vt:lpstr>                                                       01  ECONOMIC ASSOCIATION OF ZAMBIA BROWN BAG: EXPLORING ENERGY AVENUES AMIDIST LOAD SHEDDING CHALLENGES   </vt:lpstr>
      <vt:lpstr>             02     PRESENTATION OUTLINE</vt:lpstr>
      <vt:lpstr>                03 OBJECTIVE</vt:lpstr>
      <vt:lpstr>OVERVIEW OF THE ENERGY SECTOR</vt:lpstr>
      <vt:lpstr>PowerPoint Presentation</vt:lpstr>
      <vt:lpstr>            06    LEGACY ISSUES</vt:lpstr>
      <vt:lpstr>            07      ENERGY TRILEMMA</vt:lpstr>
      <vt:lpstr>PowerPoint Presentation</vt:lpstr>
      <vt:lpstr>                 09 QUESTIONS</vt:lpstr>
      <vt:lpstr>OVERVIEW OF THE ENERGY SECTOR</vt:lpstr>
      <vt:lpstr>            10            QUESTIONS</vt:lpstr>
      <vt:lpstr>          11          QUESTION</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ZAMBIA</dc:title>
  <dc:creator>Dell1</dc:creator>
  <cp:lastModifiedBy>infinix</cp:lastModifiedBy>
  <cp:revision>28</cp:revision>
  <dcterms:created xsi:type="dcterms:W3CDTF">2015-10-29T16:53:16Z</dcterms:created>
  <dcterms:modified xsi:type="dcterms:W3CDTF">2024-05-25T20:47:00Z</dcterms:modified>
</cp:coreProperties>
</file>